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6" r:id="rId1"/>
    <p:sldMasterId id="2147483672" r:id="rId2"/>
  </p:sldMasterIdLst>
  <p:notesMasterIdLst>
    <p:notesMasterId r:id="rId18"/>
  </p:notesMasterIdLst>
  <p:sldIdLst>
    <p:sldId id="293" r:id="rId3"/>
    <p:sldId id="307" r:id="rId4"/>
    <p:sldId id="308" r:id="rId5"/>
    <p:sldId id="310" r:id="rId6"/>
    <p:sldId id="259" r:id="rId7"/>
    <p:sldId id="263" r:id="rId8"/>
    <p:sldId id="303" r:id="rId9"/>
    <p:sldId id="311" r:id="rId10"/>
    <p:sldId id="316" r:id="rId11"/>
    <p:sldId id="312" r:id="rId12"/>
    <p:sldId id="317" r:id="rId13"/>
    <p:sldId id="315" r:id="rId14"/>
    <p:sldId id="319" r:id="rId15"/>
    <p:sldId id="318" r:id="rId16"/>
    <p:sldId id="297" r:id="rId17"/>
  </p:sldIdLst>
  <p:sldSz cx="9906000" cy="6858000" type="A4"/>
  <p:notesSz cx="6858000" cy="9144000"/>
  <p:embeddedFontLst>
    <p:embeddedFont>
      <p:font typeface="Arial Black" panose="020B0A04020102020204" pitchFamily="34" charset="0"/>
      <p:bold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бложки" id="{BD8A1E92-3ECF-4046-9D35-6C9DF2D0C4D7}">
          <p14:sldIdLst>
            <p14:sldId id="293"/>
            <p14:sldId id="307"/>
            <p14:sldId id="308"/>
            <p14:sldId id="310"/>
            <p14:sldId id="259"/>
            <p14:sldId id="263"/>
            <p14:sldId id="303"/>
            <p14:sldId id="311"/>
            <p14:sldId id="316"/>
            <p14:sldId id="312"/>
            <p14:sldId id="317"/>
            <p14:sldId id="315"/>
            <p14:sldId id="319"/>
            <p14:sldId id="318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3" pos="353" userDrawn="1">
          <p15:clr>
            <a:srgbClr val="A4A3A4"/>
          </p15:clr>
        </p15:guide>
        <p15:guide id="19" orient="horz" pos="2568" userDrawn="1">
          <p15:clr>
            <a:srgbClr val="A4A3A4"/>
          </p15:clr>
        </p15:guide>
        <p15:guide id="20" orient="horz" pos="2840" userDrawn="1">
          <p15:clr>
            <a:srgbClr val="A4A3A4"/>
          </p15:clr>
        </p15:guide>
        <p15:guide id="25" orient="horz" pos="3782" userDrawn="1">
          <p15:clr>
            <a:srgbClr val="A4A3A4"/>
          </p15:clr>
        </p15:guide>
        <p15:guide id="26" orient="horz" pos="1012" userDrawn="1">
          <p15:clr>
            <a:srgbClr val="A4A3A4"/>
          </p15:clr>
        </p15:guide>
        <p15:guide id="29" orient="horz" pos="576" userDrawn="1">
          <p15:clr>
            <a:srgbClr val="A4A3A4"/>
          </p15:clr>
        </p15:guide>
        <p15:guide id="30" pos="172" userDrawn="1">
          <p15:clr>
            <a:srgbClr val="A4A3A4"/>
          </p15:clr>
        </p15:guide>
        <p15:guide id="31" pos="5887" userDrawn="1">
          <p15:clr>
            <a:srgbClr val="A4A3A4"/>
          </p15:clr>
        </p15:guide>
        <p15:guide id="32" pos="1908" userDrawn="1">
          <p15:clr>
            <a:srgbClr val="A4A3A4"/>
          </p15:clr>
        </p15:guide>
        <p15:guide id="33" pos="4980" userDrawn="1">
          <p15:clr>
            <a:srgbClr val="A4A3A4"/>
          </p15:clr>
        </p15:guide>
        <p15:guide id="34" pos="3439" userDrawn="1">
          <p15:clr>
            <a:srgbClr val="A4A3A4"/>
          </p15:clr>
        </p15:guide>
        <p15:guide id="35" orient="horz" pos="1588" userDrawn="1">
          <p15:clr>
            <a:srgbClr val="A4A3A4"/>
          </p15:clr>
        </p15:guide>
        <p15:guide id="36" orient="horz" pos="2682" userDrawn="1">
          <p15:clr>
            <a:srgbClr val="A4A3A4"/>
          </p15:clr>
        </p15:guide>
        <p15:guide id="37" orient="horz" pos="3718" userDrawn="1">
          <p15:clr>
            <a:srgbClr val="A4A3A4"/>
          </p15:clr>
        </p15:guide>
        <p15:guide id="38" pos="965" userDrawn="1">
          <p15:clr>
            <a:srgbClr val="A4A3A4"/>
          </p15:clr>
        </p15:guide>
        <p15:guide id="39" pos="2269" userDrawn="1">
          <p15:clr>
            <a:srgbClr val="A4A3A4"/>
          </p15:clr>
        </p15:guide>
        <p15:guide id="40" pos="41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6F3"/>
    <a:srgbClr val="000000"/>
    <a:srgbClr val="D2DDFD"/>
    <a:srgbClr val="FF3154"/>
    <a:srgbClr val="2247A0"/>
    <a:srgbClr val="51C579"/>
    <a:srgbClr val="733CFF"/>
    <a:srgbClr val="FF8657"/>
    <a:srgbClr val="063BE6"/>
    <a:srgbClr val="266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70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062" y="114"/>
      </p:cViewPr>
      <p:guideLst>
        <p:guide orient="horz" pos="2228"/>
        <p:guide pos="353"/>
        <p:guide orient="horz" pos="2568"/>
        <p:guide orient="horz" pos="2840"/>
        <p:guide orient="horz" pos="3782"/>
        <p:guide orient="horz" pos="1012"/>
        <p:guide orient="horz" pos="576"/>
        <p:guide pos="172"/>
        <p:guide pos="5887"/>
        <p:guide pos="1908"/>
        <p:guide pos="4980"/>
        <p:guide pos="3439"/>
        <p:guide orient="horz" pos="1588"/>
        <p:guide orient="horz" pos="2682"/>
        <p:guide orient="horz" pos="3718"/>
        <p:guide pos="965"/>
        <p:guide pos="2269"/>
        <p:guide pos="41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59999" cy="5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F59BA-A906-4692-98BF-39BEE9AC753B}" type="datetimeFigureOut">
              <a:rPr lang="ru-RU" smtClean="0"/>
              <a:t>17.08.2026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56F57-0ACF-4904-AE7B-B2697461E8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860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56F57-0ACF-4904-AE7B-B2697461E823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431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56F57-0ACF-4904-AE7B-B2697461E823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645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56F57-0ACF-4904-AE7B-B2697461E823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928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 8">
            <a:extLst>
              <a:ext uri="{FF2B5EF4-FFF2-40B4-BE49-F238E27FC236}">
                <a16:creationId xmlns:a16="http://schemas.microsoft.com/office/drawing/2014/main" id="{D68D2554-3BB5-D0F1-471D-1C30AC2503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92778" y="1783789"/>
            <a:ext cx="2119685" cy="3957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28" name="Текст 8">
            <a:extLst>
              <a:ext uri="{FF2B5EF4-FFF2-40B4-BE49-F238E27FC236}">
                <a16:creationId xmlns:a16="http://schemas.microsoft.com/office/drawing/2014/main" id="{E7BF8D78-2B72-1ABC-9075-1FE9DB34A0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04858" y="2526728"/>
            <a:ext cx="2107605" cy="122612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31" name="Текст 8">
            <a:extLst>
              <a:ext uri="{FF2B5EF4-FFF2-40B4-BE49-F238E27FC236}">
                <a16:creationId xmlns:a16="http://schemas.microsoft.com/office/drawing/2014/main" id="{D26DBA03-DA6E-5430-7CAC-8BDD79FFAFC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92778" y="3945313"/>
            <a:ext cx="1875465" cy="39443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32" name="Текст 8">
            <a:extLst>
              <a:ext uri="{FF2B5EF4-FFF2-40B4-BE49-F238E27FC236}">
                <a16:creationId xmlns:a16="http://schemas.microsoft.com/office/drawing/2014/main" id="{FEC29BEB-F754-4B20-E69C-A713ABDA1CD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04858" y="4685133"/>
            <a:ext cx="2107605" cy="122202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54" name="Текст 8">
            <a:extLst>
              <a:ext uri="{FF2B5EF4-FFF2-40B4-BE49-F238E27FC236}">
                <a16:creationId xmlns:a16="http://schemas.microsoft.com/office/drawing/2014/main" id="{023D0BDC-9D5C-B08C-DEC6-896370DE9A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67412" y="1783789"/>
            <a:ext cx="2119685" cy="3957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934B33EB-DEEE-2480-10F9-49707CBDBD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79492" y="2526728"/>
            <a:ext cx="2107605" cy="122612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56" name="Текст 8">
            <a:extLst>
              <a:ext uri="{FF2B5EF4-FFF2-40B4-BE49-F238E27FC236}">
                <a16:creationId xmlns:a16="http://schemas.microsoft.com/office/drawing/2014/main" id="{58FF7C63-C04F-0B02-54C5-C35963D04FF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67413" y="3945313"/>
            <a:ext cx="1875465" cy="39443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D10C6968-4E67-7016-615A-79F6C150FA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79492" y="4685133"/>
            <a:ext cx="2107605" cy="122202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F0C5B27-4E3A-3070-CC74-4FABCA413E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3" y="296863"/>
            <a:ext cx="6874867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F1E81C0-D9B9-1F83-1B7B-926199173D3D}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0E660D-C9AE-0D87-B6C9-EFBFF7622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2297"/>
          <a:stretch/>
        </p:blipFill>
        <p:spPr bwMode="auto">
          <a:xfrm>
            <a:off x="564953" y="2343528"/>
            <a:ext cx="3128794" cy="281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74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нфографика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0052C-A8BF-80DA-9F36-E916E013A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54F0018-AD20-EC03-3802-28D85338578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>
          <a:xfrm>
            <a:off x="7408863" y="6348460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" name="Straight Connector 19">
            <a:extLst>
              <a:ext uri="{FF2B5EF4-FFF2-40B4-BE49-F238E27FC236}">
                <a16:creationId xmlns:a16="http://schemas.microsoft.com/office/drawing/2014/main" id="{280CD148-53C8-A905-9EEE-C5998D7A46A4}"/>
              </a:ext>
            </a:extLst>
          </p:cNvPr>
          <p:cNvCxnSpPr>
            <a:cxnSpLocks/>
          </p:cNvCxnSpPr>
          <p:nvPr userDrawn="1"/>
        </p:nvCxnSpPr>
        <p:spPr>
          <a:xfrm flipH="1">
            <a:off x="1664245" y="3536950"/>
            <a:ext cx="7160351" cy="0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E507DEE-E502-B994-D89E-51EF03AB2F17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7176691" y="4987206"/>
            <a:ext cx="1346597" cy="114213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0713E022-0C45-F98A-6DF8-DE5276B846A7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7176690" y="4585524"/>
            <a:ext cx="1346598" cy="464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A3D15527-60CC-C349-E3D7-45BA8333FE8C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5659084" y="1723842"/>
            <a:ext cx="1346597" cy="8190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877A810-6CF0-F128-BED2-E4B1296CF68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5659084" y="1193587"/>
            <a:ext cx="1346597" cy="457826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7C10A4B-E3BF-4C3F-8FEB-6A7684CB9D6E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4138357" y="4987206"/>
            <a:ext cx="1346597" cy="114213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748E50E-FBDD-047F-557B-8F736B214B40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4138357" y="4585524"/>
            <a:ext cx="1346597" cy="464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  <a:p>
            <a:pPr lvl="0"/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A4FE7ECF-1903-EFA2-753F-6636E91085D1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2615207" y="1737308"/>
            <a:ext cx="1346597" cy="8190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A2807009-E5D0-B7C4-5559-D77E8D54B74D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2615207" y="1193587"/>
            <a:ext cx="1346597" cy="457826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89CB1761-6B7A-7390-76A8-8F180A3F0183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1094481" y="4987206"/>
            <a:ext cx="1346597" cy="114213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EB05C1A4-66A5-3B88-29C0-17DA15B5958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1094481" y="4585524"/>
            <a:ext cx="1346597" cy="464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dirty="0"/>
              <a:t>Заголовок</a:t>
            </a:r>
          </a:p>
          <a:p>
            <a:pPr marL="0" marR="0" lvl="0" indent="0" algn="ctr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Рисунок 2">
            <a:extLst>
              <a:ext uri="{FF2B5EF4-FFF2-40B4-BE49-F238E27FC236}">
                <a16:creationId xmlns:a16="http://schemas.microsoft.com/office/drawing/2014/main" id="{2448FA53-1864-0E45-6D18-2BB94A7886A4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303882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5" name="Рисунок 2">
            <a:extLst>
              <a:ext uri="{FF2B5EF4-FFF2-40B4-BE49-F238E27FC236}">
                <a16:creationId xmlns:a16="http://schemas.microsoft.com/office/drawing/2014/main" id="{D8F4BF1E-8F1F-070D-E75C-07BDDF541F8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2928142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D2D9340F-0AD4-6FB1-901E-0EEF594C444C}"/>
              </a:ext>
            </a:extLst>
          </p:cNvPr>
          <p:cNvSpPr>
            <a:spLocks noGrp="1"/>
          </p:cNvSpPr>
          <p:nvPr>
            <p:ph type="pic" sz="quarter" idx="106"/>
          </p:nvPr>
        </p:nvSpPr>
        <p:spPr>
          <a:xfrm>
            <a:off x="4451292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id="{C381492F-8786-65DC-CEE7-0236ADFF5860}"/>
              </a:ext>
            </a:extLst>
          </p:cNvPr>
          <p:cNvSpPr>
            <a:spLocks noGrp="1"/>
          </p:cNvSpPr>
          <p:nvPr>
            <p:ph type="pic" sz="quarter" idx="107"/>
          </p:nvPr>
        </p:nvSpPr>
        <p:spPr>
          <a:xfrm>
            <a:off x="5974442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id="{5B424E28-75B6-2FD6-74FD-40C4AFE68140}"/>
              </a:ext>
            </a:extLst>
          </p:cNvPr>
          <p:cNvSpPr>
            <a:spLocks noGrp="1"/>
          </p:cNvSpPr>
          <p:nvPr>
            <p:ph type="pic" sz="quarter" idx="108"/>
          </p:nvPr>
        </p:nvSpPr>
        <p:spPr>
          <a:xfrm>
            <a:off x="7489626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281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нфографика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0052C-A8BF-80DA-9F36-E916E013A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54F0018-AD20-EC03-3802-28D85338578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rgbClr val="266BFF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B6BE65B-9DC1-15CE-E531-209FA4F64B83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14574" y="4908649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ECDBE9-646E-C58B-56F1-136651ED59C1}"/>
              </a:ext>
            </a:extLst>
          </p:cNvPr>
          <p:cNvSpPr/>
          <p:nvPr userDrawn="1"/>
        </p:nvSpPr>
        <p:spPr>
          <a:xfrm>
            <a:off x="4104283" y="4404224"/>
            <a:ext cx="1697434" cy="2453776"/>
          </a:xfrm>
          <a:prstGeom prst="rect">
            <a:avLst/>
          </a:prstGeom>
          <a:solidFill>
            <a:srgbClr val="51C5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BC7347-1BAD-73F3-74E8-13E13D70C118}"/>
              </a:ext>
            </a:extLst>
          </p:cNvPr>
          <p:cNvSpPr/>
          <p:nvPr userDrawn="1"/>
        </p:nvSpPr>
        <p:spPr>
          <a:xfrm>
            <a:off x="5796558" y="3756526"/>
            <a:ext cx="1697434" cy="3101477"/>
          </a:xfrm>
          <a:prstGeom prst="rect">
            <a:avLst/>
          </a:prstGeom>
          <a:solidFill>
            <a:srgbClr val="733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C0AC51-2C42-0332-4185-4538B2C59DF0}"/>
              </a:ext>
            </a:extLst>
          </p:cNvPr>
          <p:cNvSpPr/>
          <p:nvPr userDrawn="1"/>
        </p:nvSpPr>
        <p:spPr>
          <a:xfrm>
            <a:off x="7497190" y="3108824"/>
            <a:ext cx="1697434" cy="37491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9116FA-3891-29A8-8C5E-B1ADC9CEAD4B}"/>
              </a:ext>
            </a:extLst>
          </p:cNvPr>
          <p:cNvSpPr/>
          <p:nvPr userDrawn="1"/>
        </p:nvSpPr>
        <p:spPr>
          <a:xfrm>
            <a:off x="2412008" y="5051924"/>
            <a:ext cx="1697434" cy="1806076"/>
          </a:xfrm>
          <a:prstGeom prst="rect">
            <a:avLst/>
          </a:prstGeom>
          <a:solidFill>
            <a:srgbClr val="FF3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D3D7E04-7642-1C3F-3702-EBDA179FC18C}"/>
              </a:ext>
            </a:extLst>
          </p:cNvPr>
          <p:cNvSpPr/>
          <p:nvPr userDrawn="1"/>
        </p:nvSpPr>
        <p:spPr>
          <a:xfrm>
            <a:off x="714670" y="5699624"/>
            <a:ext cx="1697434" cy="1158376"/>
          </a:xfrm>
          <a:prstGeom prst="rect">
            <a:avLst/>
          </a:prstGeom>
          <a:solidFill>
            <a:srgbClr val="44A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1" name="Shape 19460">
            <a:extLst>
              <a:ext uri="{FF2B5EF4-FFF2-40B4-BE49-F238E27FC236}">
                <a16:creationId xmlns:a16="http://schemas.microsoft.com/office/drawing/2014/main" id="{6987DBA4-B640-AC6C-0133-378D7636EDDF}"/>
              </a:ext>
            </a:extLst>
          </p:cNvPr>
          <p:cNvSpPr/>
          <p:nvPr userDrawn="1"/>
        </p:nvSpPr>
        <p:spPr>
          <a:xfrm flipH="1" flipV="1">
            <a:off x="4106863" y="4403025"/>
            <a:ext cx="0" cy="2454977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2" name="Shape 19460">
            <a:extLst>
              <a:ext uri="{FF2B5EF4-FFF2-40B4-BE49-F238E27FC236}">
                <a16:creationId xmlns:a16="http://schemas.microsoft.com/office/drawing/2014/main" id="{48F8F95F-570A-EB30-A1CC-B92A717A9707}"/>
              </a:ext>
            </a:extLst>
          </p:cNvPr>
          <p:cNvSpPr/>
          <p:nvPr userDrawn="1"/>
        </p:nvSpPr>
        <p:spPr>
          <a:xfrm flipH="1" flipV="1">
            <a:off x="5801525" y="3760676"/>
            <a:ext cx="0" cy="323967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4" name="Shape 19460">
            <a:extLst>
              <a:ext uri="{FF2B5EF4-FFF2-40B4-BE49-F238E27FC236}">
                <a16:creationId xmlns:a16="http://schemas.microsoft.com/office/drawing/2014/main" id="{739C2D2D-59B0-CBA1-DA3B-D5E6B2BA7484}"/>
              </a:ext>
            </a:extLst>
          </p:cNvPr>
          <p:cNvSpPr/>
          <p:nvPr userDrawn="1"/>
        </p:nvSpPr>
        <p:spPr>
          <a:xfrm flipH="1" flipV="1">
            <a:off x="7496188" y="3110774"/>
            <a:ext cx="0" cy="3756765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5" name="Shape 19460">
            <a:extLst>
              <a:ext uri="{FF2B5EF4-FFF2-40B4-BE49-F238E27FC236}">
                <a16:creationId xmlns:a16="http://schemas.microsoft.com/office/drawing/2014/main" id="{171AB889-3DD0-6139-FA27-12044804219E}"/>
              </a:ext>
            </a:extLst>
          </p:cNvPr>
          <p:cNvSpPr/>
          <p:nvPr userDrawn="1"/>
        </p:nvSpPr>
        <p:spPr>
          <a:xfrm flipH="1" flipV="1">
            <a:off x="2412200" y="5045370"/>
            <a:ext cx="0" cy="189391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D80B9214-9C48-A0F4-6255-48B280DB77B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413393" y="4261878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404D3004-3289-D024-9B3C-2F3FCCB4CDD2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07681" y="3609532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F414064-959C-FD95-8A61-078CA4D8A3EB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5801969" y="2962762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27E1266E-4263-C6FF-C0E3-C71000E53B48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487197" y="2310416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8EDD589-727D-77BA-4ACC-DFE7298D573F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204410" y="4042662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AE22B60B-FAB4-DBBC-B3FD-5F6015D5DBE3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2900362" y="3321937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E0D131EF-EB2B-438A-95D4-F35CE47598B8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4591435" y="2708275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5B89572D-890D-08CB-140C-96F26959358F}"/>
              </a:ext>
            </a:extLst>
          </p:cNvPr>
          <p:cNvSpPr>
            <a:spLocks noGrp="1"/>
          </p:cNvSpPr>
          <p:nvPr>
            <p:ph type="pic" sz="quarter" idx="96"/>
          </p:nvPr>
        </p:nvSpPr>
        <p:spPr>
          <a:xfrm>
            <a:off x="6282508" y="2067167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D1BFF881-8039-114C-43DB-D9518E0C2643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7985544" y="1411525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3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нфографика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0052C-A8BF-80DA-9F36-E916E013A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54F0018-AD20-EC03-3802-28D85338578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rgbClr val="266BFF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B6BE65B-9DC1-15CE-E531-209FA4F64B83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14574" y="4908649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ECDBE9-646E-C58B-56F1-136651ED59C1}"/>
              </a:ext>
            </a:extLst>
          </p:cNvPr>
          <p:cNvSpPr/>
          <p:nvPr userDrawn="1"/>
        </p:nvSpPr>
        <p:spPr>
          <a:xfrm>
            <a:off x="4104283" y="4404224"/>
            <a:ext cx="1697434" cy="24537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BC7347-1BAD-73F3-74E8-13E13D70C118}"/>
              </a:ext>
            </a:extLst>
          </p:cNvPr>
          <p:cNvSpPr/>
          <p:nvPr userDrawn="1"/>
        </p:nvSpPr>
        <p:spPr>
          <a:xfrm>
            <a:off x="5796558" y="3756526"/>
            <a:ext cx="1697434" cy="31014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C0AC51-2C42-0332-4185-4538B2C59DF0}"/>
              </a:ext>
            </a:extLst>
          </p:cNvPr>
          <p:cNvSpPr/>
          <p:nvPr userDrawn="1"/>
        </p:nvSpPr>
        <p:spPr>
          <a:xfrm>
            <a:off x="7497190" y="3108824"/>
            <a:ext cx="1697434" cy="37491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9116FA-3891-29A8-8C5E-B1ADC9CEAD4B}"/>
              </a:ext>
            </a:extLst>
          </p:cNvPr>
          <p:cNvSpPr/>
          <p:nvPr userDrawn="1"/>
        </p:nvSpPr>
        <p:spPr>
          <a:xfrm>
            <a:off x="2412008" y="5051924"/>
            <a:ext cx="1697434" cy="18060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D3D7E04-7642-1C3F-3702-EBDA179FC18C}"/>
              </a:ext>
            </a:extLst>
          </p:cNvPr>
          <p:cNvSpPr/>
          <p:nvPr userDrawn="1"/>
        </p:nvSpPr>
        <p:spPr>
          <a:xfrm>
            <a:off x="714670" y="5699624"/>
            <a:ext cx="1697434" cy="11583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1" name="Shape 19460">
            <a:extLst>
              <a:ext uri="{FF2B5EF4-FFF2-40B4-BE49-F238E27FC236}">
                <a16:creationId xmlns:a16="http://schemas.microsoft.com/office/drawing/2014/main" id="{6987DBA4-B640-AC6C-0133-378D7636EDDF}"/>
              </a:ext>
            </a:extLst>
          </p:cNvPr>
          <p:cNvSpPr/>
          <p:nvPr userDrawn="1"/>
        </p:nvSpPr>
        <p:spPr>
          <a:xfrm flipH="1" flipV="1">
            <a:off x="4106863" y="4403025"/>
            <a:ext cx="0" cy="2454977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2" name="Shape 19460">
            <a:extLst>
              <a:ext uri="{FF2B5EF4-FFF2-40B4-BE49-F238E27FC236}">
                <a16:creationId xmlns:a16="http://schemas.microsoft.com/office/drawing/2014/main" id="{48F8F95F-570A-EB30-A1CC-B92A717A9707}"/>
              </a:ext>
            </a:extLst>
          </p:cNvPr>
          <p:cNvSpPr/>
          <p:nvPr userDrawn="1"/>
        </p:nvSpPr>
        <p:spPr>
          <a:xfrm flipH="1" flipV="1">
            <a:off x="5801525" y="3760676"/>
            <a:ext cx="0" cy="323967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4" name="Shape 19460">
            <a:extLst>
              <a:ext uri="{FF2B5EF4-FFF2-40B4-BE49-F238E27FC236}">
                <a16:creationId xmlns:a16="http://schemas.microsoft.com/office/drawing/2014/main" id="{739C2D2D-59B0-CBA1-DA3B-D5E6B2BA7484}"/>
              </a:ext>
            </a:extLst>
          </p:cNvPr>
          <p:cNvSpPr/>
          <p:nvPr userDrawn="1"/>
        </p:nvSpPr>
        <p:spPr>
          <a:xfrm flipH="1" flipV="1">
            <a:off x="7496188" y="3110774"/>
            <a:ext cx="0" cy="3756765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5" name="Shape 19460">
            <a:extLst>
              <a:ext uri="{FF2B5EF4-FFF2-40B4-BE49-F238E27FC236}">
                <a16:creationId xmlns:a16="http://schemas.microsoft.com/office/drawing/2014/main" id="{171AB889-3DD0-6139-FA27-12044804219E}"/>
              </a:ext>
            </a:extLst>
          </p:cNvPr>
          <p:cNvSpPr/>
          <p:nvPr userDrawn="1"/>
        </p:nvSpPr>
        <p:spPr>
          <a:xfrm flipH="1" flipV="1">
            <a:off x="2412200" y="5045370"/>
            <a:ext cx="0" cy="189391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21772" tIns="21772" rIns="21772" bIns="21772" numCol="1" anchor="ctr">
            <a:noAutofit/>
          </a:bodyPr>
          <a:lstStyle/>
          <a:p>
            <a:pPr defTabSz="557232">
              <a:defRPr/>
            </a:pPr>
            <a:endParaRPr lang="ru-RU" sz="975" kern="0" dirty="0">
              <a:solidFill>
                <a:srgbClr val="333333"/>
              </a:solidFill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D80B9214-9C48-A0F4-6255-48B280DB77B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413393" y="4261878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404D3004-3289-D024-9B3C-2F3FCCB4CDD2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07681" y="3609532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F414064-959C-FD95-8A61-078CA4D8A3EB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5801969" y="2962762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27E1266E-4263-C6FF-C0E3-C71000E53B48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487197" y="2310416"/>
            <a:ext cx="1697434" cy="47418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97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68C0C02-C0DA-3462-3303-F216FD981CE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204410" y="4042662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4FCBC12B-6AF2-E707-D04E-34F824700C1F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2900362" y="3321937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E857D1C3-5228-4363-FBFF-347EB8C488D9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4591435" y="2708275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BD579A53-1CC5-787F-6A8D-1B22F245D828}"/>
              </a:ext>
            </a:extLst>
          </p:cNvPr>
          <p:cNvSpPr>
            <a:spLocks noGrp="1"/>
          </p:cNvSpPr>
          <p:nvPr>
            <p:ph type="pic" sz="quarter" idx="96"/>
          </p:nvPr>
        </p:nvSpPr>
        <p:spPr>
          <a:xfrm>
            <a:off x="6282508" y="2067167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AD9D1533-8C62-B3CD-485C-E078AED47E54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7985544" y="1411525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970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Ди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E8113AA-8B9F-B0A2-8391-0499AADE5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3" y="296863"/>
            <a:ext cx="6582073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id="{5B21575D-DB65-F0ED-69F3-2FA05863A08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64952" y="1393374"/>
            <a:ext cx="4388048" cy="34485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056F16C-03ED-9576-EC06-62E3FC5737CC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1D90A2B0-8EA9-AAB4-0315-562F820F480D}"/>
              </a:ext>
            </a:extLst>
          </p:cNvPr>
          <p:cNvSpPr>
            <a:spLocks noGrp="1"/>
          </p:cNvSpPr>
          <p:nvPr>
            <p:ph type="chart" sz="quarter" idx="57"/>
          </p:nvPr>
        </p:nvSpPr>
        <p:spPr>
          <a:xfrm>
            <a:off x="564952" y="1901785"/>
            <a:ext cx="4388049" cy="4153217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id="{F30CDAFC-44DC-1C71-90B3-87AB8BEC75A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098753" y="1901781"/>
            <a:ext cx="4535091" cy="415321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41440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7B36B-5732-36C8-80C8-CF3B09A6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A6604E-221B-0C2F-8D23-BB1D6EB25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D3580-4196-67CB-91D5-2EF88D288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6E479-8C4C-4EF6-8A3D-0795A86A075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0C26B2-2DAE-1803-2FC4-04A53D50D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1BD87E-A372-E283-B118-50C825426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B59F7-EFD3-467F-8325-C617B1573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75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ED46EA-4BC9-4468-9A10-CFF5B1050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449" y="1520788"/>
            <a:ext cx="2311006" cy="478793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75"/>
              </a:spcAft>
              <a:buNone/>
              <a:defRPr sz="1300">
                <a:solidFill>
                  <a:schemeClr val="bg2">
                    <a:lumMod val="10000"/>
                  </a:schemeClr>
                </a:solidFill>
              </a:defRPr>
            </a:lvl1pPr>
            <a:lvl2pPr marL="585015">
              <a:lnSpc>
                <a:spcPct val="100000"/>
              </a:lnSpc>
              <a:defRPr sz="1625">
                <a:solidFill>
                  <a:schemeClr val="tx2"/>
                </a:solidFill>
              </a:defRPr>
            </a:lvl2pPr>
            <a:lvl3pPr marL="877522">
              <a:lnSpc>
                <a:spcPct val="100000"/>
              </a:lnSpc>
              <a:defRPr sz="1300">
                <a:solidFill>
                  <a:schemeClr val="tx2"/>
                </a:solidFill>
              </a:defRPr>
            </a:lvl3pPr>
            <a:lvl4pPr marL="1170029">
              <a:lnSpc>
                <a:spcPct val="100000"/>
              </a:lnSpc>
              <a:defRPr sz="1300">
                <a:solidFill>
                  <a:schemeClr val="tx2"/>
                </a:solidFill>
              </a:defRPr>
            </a:lvl4pPr>
            <a:lvl5pPr marL="1462537">
              <a:lnSpc>
                <a:spcPct val="100000"/>
              </a:lnSpc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B734FEF6-3084-4945-920B-FD178D3CC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51" y="549276"/>
            <a:ext cx="8481540" cy="899504"/>
          </a:xfrm>
        </p:spPr>
        <p:txBody>
          <a:bodyPr>
            <a:normAutofit/>
          </a:bodyPr>
          <a:lstStyle>
            <a:lvl1pPr>
              <a:defRPr sz="2275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71D1B185-DDED-4417-8BAF-7337022185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6917" y="1520789"/>
            <a:ext cx="5848767" cy="43924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75"/>
              </a:spcAft>
              <a:buNone/>
              <a:defRPr sz="1463">
                <a:solidFill>
                  <a:schemeClr val="bg2">
                    <a:lumMod val="10000"/>
                  </a:schemeClr>
                </a:solidFill>
              </a:defRPr>
            </a:lvl1pPr>
            <a:lvl2pPr marL="585015">
              <a:lnSpc>
                <a:spcPct val="100000"/>
              </a:lnSpc>
              <a:defRPr sz="1625">
                <a:solidFill>
                  <a:schemeClr val="tx2"/>
                </a:solidFill>
              </a:defRPr>
            </a:lvl2pPr>
            <a:lvl3pPr marL="877522">
              <a:lnSpc>
                <a:spcPct val="100000"/>
              </a:lnSpc>
              <a:defRPr sz="1300">
                <a:solidFill>
                  <a:schemeClr val="tx2"/>
                </a:solidFill>
              </a:defRPr>
            </a:lvl3pPr>
            <a:lvl4pPr marL="1170029">
              <a:lnSpc>
                <a:spcPct val="100000"/>
              </a:lnSpc>
              <a:defRPr sz="1300">
                <a:solidFill>
                  <a:schemeClr val="tx2"/>
                </a:solidFill>
              </a:defRPr>
            </a:lvl4pPr>
            <a:lvl5pPr marL="1462537">
              <a:lnSpc>
                <a:spcPct val="100000"/>
              </a:lnSpc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F3A6B66D-FF5D-457D-9381-6EE2BC38535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64951" y="5995751"/>
            <a:ext cx="5848767" cy="312999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75"/>
              </a:spcAft>
              <a:buNone/>
              <a:defRPr lang="ru-RU" sz="813" kern="1200" dirty="0" smtClean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85015">
              <a:lnSpc>
                <a:spcPct val="100000"/>
              </a:lnSpc>
              <a:defRPr sz="1625">
                <a:solidFill>
                  <a:schemeClr val="tx2"/>
                </a:solidFill>
              </a:defRPr>
            </a:lvl2pPr>
            <a:lvl3pPr marL="877522">
              <a:lnSpc>
                <a:spcPct val="100000"/>
              </a:lnSpc>
              <a:defRPr sz="1300">
                <a:solidFill>
                  <a:schemeClr val="tx2"/>
                </a:solidFill>
              </a:defRPr>
            </a:lvl3pPr>
            <a:lvl4pPr marL="1170029">
              <a:lnSpc>
                <a:spcPct val="100000"/>
              </a:lnSpc>
              <a:defRPr sz="1300">
                <a:solidFill>
                  <a:schemeClr val="tx2"/>
                </a:solidFill>
              </a:defRPr>
            </a:lvl4pPr>
            <a:lvl5pPr marL="1462537">
              <a:lnSpc>
                <a:spcPct val="100000"/>
              </a:lnSpc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Сноска</a:t>
            </a: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354A083D-FED1-1558-536F-1BF32D741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3F9CB1-3A31-167A-623D-3C10E5E690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1544"/>
          <a:stretch/>
        </p:blipFill>
        <p:spPr bwMode="auto">
          <a:xfrm>
            <a:off x="9066961" y="296863"/>
            <a:ext cx="570752" cy="5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05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C817F729-A923-4BD1-A693-B9589C7B47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4953" y="5145114"/>
            <a:ext cx="3599649" cy="1161639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>
                <a:solidFill>
                  <a:schemeClr val="tx1">
                    <a:alpha val="80000"/>
                  </a:schemeClr>
                </a:solidFill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ru-RU" dirty="0"/>
              <a:t>ФИО выступающего,</a:t>
            </a:r>
            <a:br>
              <a:rPr lang="ru-RU" dirty="0"/>
            </a:br>
            <a:r>
              <a:rPr lang="ru-RU" dirty="0"/>
              <a:t>должность или название отдела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7F1A83E-17D4-4749-89CA-778EAB7BA1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951" y="2172469"/>
            <a:ext cx="5355126" cy="2513067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3900" b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F4EDE5-9AE7-FDD8-80E3-45979BA20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71715"/>
          <a:stretch/>
        </p:blipFill>
        <p:spPr>
          <a:xfrm>
            <a:off x="6122988" y="-10289"/>
            <a:ext cx="3783012" cy="6868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E3F33A-4CB2-B46E-2264-5A5699993F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65149" y="549275"/>
            <a:ext cx="2047875" cy="121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92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5972ACBB-FAD5-4F07-B76D-500158A0E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4953" y="5145114"/>
            <a:ext cx="3599649" cy="1161639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>
                <a:solidFill>
                  <a:schemeClr val="bg1">
                    <a:alpha val="80000"/>
                  </a:schemeClr>
                </a:solidFill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ru-RU" dirty="0"/>
              <a:t>ФИО выступающего,</a:t>
            </a:r>
            <a:br>
              <a:rPr lang="ru-RU" dirty="0"/>
            </a:br>
            <a:r>
              <a:rPr lang="ru-RU" dirty="0"/>
              <a:t>должность или название отдела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B11B23D-DEA0-4088-957C-DCA12A42C3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951" y="2140717"/>
            <a:ext cx="5355126" cy="2513067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3900" b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D5B3EB-60D6-7A84-79DA-CD66356001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951" r="71646" b="1951"/>
          <a:stretch/>
        </p:blipFill>
        <p:spPr>
          <a:xfrm>
            <a:off x="6122988" y="1"/>
            <a:ext cx="3935412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8FE7AD-07C5-24E1-F3C1-4B32D1F331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65149" y="549275"/>
            <a:ext cx="2047875" cy="121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14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09CE1-7D26-496D-BD90-82FB414B6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951" y="549278"/>
            <a:ext cx="5355126" cy="2513067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3900" b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61CCFF-C88D-420B-8A91-ED774B722B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4953" y="5147083"/>
            <a:ext cx="3599649" cy="1161639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0">
                <a:solidFill>
                  <a:schemeClr val="bg1">
                    <a:alpha val="80000"/>
                  </a:schemeClr>
                </a:solidFill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ru-RU" dirty="0"/>
              <a:t>ФИО выступающего,</a:t>
            </a:r>
            <a:br>
              <a:rPr lang="ru-RU" dirty="0"/>
            </a:br>
            <a:r>
              <a:rPr lang="ru-RU" dirty="0"/>
              <a:t>должность или название отдела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C23A88-4EA6-6D1D-521E-70AFD73113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293174" y="549275"/>
            <a:ext cx="2047875" cy="121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38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61CCFF-C88D-420B-8A91-ED774B722B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4953" y="5147083"/>
            <a:ext cx="3661607" cy="1161639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0">
                <a:solidFill>
                  <a:schemeClr val="bg1">
                    <a:alpha val="80000"/>
                  </a:schemeClr>
                </a:solidFill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ru-RU" dirty="0"/>
              <a:t>ФИО выступающего,</a:t>
            </a:r>
            <a:br>
              <a:rPr lang="ru-RU" dirty="0"/>
            </a:br>
            <a:r>
              <a:rPr lang="ru-RU" dirty="0"/>
              <a:t>должность или название отдела</a:t>
            </a:r>
          </a:p>
        </p:txBody>
      </p:sp>
      <p:pic>
        <p:nvPicPr>
          <p:cNvPr id="4" name="Google Shape;339;p36">
            <a:extLst>
              <a:ext uri="{FF2B5EF4-FFF2-40B4-BE49-F238E27FC236}">
                <a16:creationId xmlns:a16="http://schemas.microsoft.com/office/drawing/2014/main" id="{FC24A013-9E9B-7975-1A58-74B2AF23DEF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3398" y="549275"/>
            <a:ext cx="8839204" cy="454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091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495ED8F-FE29-5DD0-524C-EF23FE97F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3" y="296863"/>
            <a:ext cx="6874867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4F211B3B-AFE4-92FD-8D1D-4F03428DA0FD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2D7F5767-2334-1D3F-8699-D3BBF94A9CC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08701" y="1557283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91558299-E655-9AF3-1F95-4B62B6EB27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1741" y="1609681"/>
            <a:ext cx="2595972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5BAC0394-6551-2163-E9C4-0D3C11328F3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43737" y="2109543"/>
            <a:ext cx="259397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FAD18E72-141C-F5E6-033F-0CF89D2DBE5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08701" y="4585423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1" name="Текст 8">
            <a:extLst>
              <a:ext uri="{FF2B5EF4-FFF2-40B4-BE49-F238E27FC236}">
                <a16:creationId xmlns:a16="http://schemas.microsoft.com/office/drawing/2014/main" id="{25F0AA5C-AA21-1FF7-C91E-9235834EF7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41741" y="4637821"/>
            <a:ext cx="2595972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600" b="1" kern="1200" dirty="0">
                <a:solidFill>
                  <a:srgbClr val="FF865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22" name="Текст 8">
            <a:extLst>
              <a:ext uri="{FF2B5EF4-FFF2-40B4-BE49-F238E27FC236}">
                <a16:creationId xmlns:a16="http://schemas.microsoft.com/office/drawing/2014/main" id="{DA70DB8B-9372-2AE5-0067-43CCB536E5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737" y="5188597"/>
            <a:ext cx="259397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ACD5994A-2216-3975-E1E5-7986656CB70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379509" y="1557283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5" name="Рисунок 2">
            <a:extLst>
              <a:ext uri="{FF2B5EF4-FFF2-40B4-BE49-F238E27FC236}">
                <a16:creationId xmlns:a16="http://schemas.microsoft.com/office/drawing/2014/main" id="{D4D47480-BBFE-F729-A506-8E8FE095BD4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79509" y="4585423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6" name="Текст 8">
            <a:extLst>
              <a:ext uri="{FF2B5EF4-FFF2-40B4-BE49-F238E27FC236}">
                <a16:creationId xmlns:a16="http://schemas.microsoft.com/office/drawing/2014/main" id="{6C7BC40F-4A8E-502A-4435-35E3787DB37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6185" y="2109543"/>
            <a:ext cx="259397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7" name="Текст 8">
            <a:extLst>
              <a:ext uri="{FF2B5EF4-FFF2-40B4-BE49-F238E27FC236}">
                <a16:creationId xmlns:a16="http://schemas.microsoft.com/office/drawing/2014/main" id="{522BD197-1C56-EC80-0718-728C906D57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6185" y="5186153"/>
            <a:ext cx="259397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8" name="Текст 8">
            <a:extLst>
              <a:ext uri="{FF2B5EF4-FFF2-40B4-BE49-F238E27FC236}">
                <a16:creationId xmlns:a16="http://schemas.microsoft.com/office/drawing/2014/main" id="{DCE208A3-7F45-BD60-8A78-43807FD4A5C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3219" y="1609681"/>
            <a:ext cx="259397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51C579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9" name="Текст 8">
            <a:extLst>
              <a:ext uri="{FF2B5EF4-FFF2-40B4-BE49-F238E27FC236}">
                <a16:creationId xmlns:a16="http://schemas.microsoft.com/office/drawing/2014/main" id="{5CBD4E49-B8A8-BAFE-212C-5B618EEB062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73219" y="4635376"/>
            <a:ext cx="2593975" cy="420096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733CFF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949B1B06-8ED7-F181-347B-F1C48FF44498}"/>
              </a:ext>
            </a:extLst>
          </p:cNvPr>
          <p:cNvGrpSpPr/>
          <p:nvPr userDrawn="1"/>
        </p:nvGrpSpPr>
        <p:grpSpPr>
          <a:xfrm>
            <a:off x="3619102" y="2139548"/>
            <a:ext cx="2672037" cy="2672037"/>
            <a:chOff x="4775900" y="2373874"/>
            <a:chExt cx="2424304" cy="2424304"/>
          </a:xfrm>
        </p:grpSpPr>
        <p:sp>
          <p:nvSpPr>
            <p:cNvPr id="31" name="Овал 85">
              <a:extLst>
                <a:ext uri="{FF2B5EF4-FFF2-40B4-BE49-F238E27FC236}">
                  <a16:creationId xmlns:a16="http://schemas.microsoft.com/office/drawing/2014/main" id="{7FD2F883-0520-356A-F894-023A7B5DB012}"/>
                </a:ext>
              </a:extLst>
            </p:cNvPr>
            <p:cNvSpPr/>
            <p:nvPr userDrawn="1"/>
          </p:nvSpPr>
          <p:spPr>
            <a:xfrm rot="2700000">
              <a:off x="5205552" y="2803533"/>
              <a:ext cx="1564995" cy="1564993"/>
            </a:xfrm>
            <a:prstGeom prst="ellipse">
              <a:avLst/>
            </a:prstGeom>
            <a:noFill/>
            <a:ln w="12700">
              <a:noFill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2D354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Овал 66">
              <a:extLst>
                <a:ext uri="{FF2B5EF4-FFF2-40B4-BE49-F238E27FC236}">
                  <a16:creationId xmlns:a16="http://schemas.microsoft.com/office/drawing/2014/main" id="{8386C4CA-D21E-2106-4F19-74D08311019D}"/>
                </a:ext>
              </a:extLst>
            </p:cNvPr>
            <p:cNvSpPr/>
            <p:nvPr/>
          </p:nvSpPr>
          <p:spPr>
            <a:xfrm rot="2700000">
              <a:off x="4775900" y="2373874"/>
              <a:ext cx="2424304" cy="242430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 dirty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33" name="Овал 59">
              <a:extLst>
                <a:ext uri="{FF2B5EF4-FFF2-40B4-BE49-F238E27FC236}">
                  <a16:creationId xmlns:a16="http://schemas.microsoft.com/office/drawing/2014/main" id="{782932B0-AF12-9A73-E306-F56D2950D9DC}"/>
                </a:ext>
              </a:extLst>
            </p:cNvPr>
            <p:cNvSpPr/>
            <p:nvPr userDrawn="1"/>
          </p:nvSpPr>
          <p:spPr>
            <a:xfrm flipH="1">
              <a:off x="5146778" y="2487765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Овал 59">
              <a:extLst>
                <a:ext uri="{FF2B5EF4-FFF2-40B4-BE49-F238E27FC236}">
                  <a16:creationId xmlns:a16="http://schemas.microsoft.com/office/drawing/2014/main" id="{FC68C5E1-66E7-2C61-BA8A-1FDC96BAD20F}"/>
                </a:ext>
              </a:extLst>
            </p:cNvPr>
            <p:cNvSpPr/>
            <p:nvPr userDrawn="1"/>
          </p:nvSpPr>
          <p:spPr>
            <a:xfrm flipH="1">
              <a:off x="6596907" y="2487765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Овал 59">
              <a:extLst>
                <a:ext uri="{FF2B5EF4-FFF2-40B4-BE49-F238E27FC236}">
                  <a16:creationId xmlns:a16="http://schemas.microsoft.com/office/drawing/2014/main" id="{B27BDDA5-5765-45E0-9735-CADF4997A7BB}"/>
                </a:ext>
              </a:extLst>
            </p:cNvPr>
            <p:cNvSpPr/>
            <p:nvPr userDrawn="1"/>
          </p:nvSpPr>
          <p:spPr>
            <a:xfrm flipH="1">
              <a:off x="5146778" y="4400497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Овал 59">
              <a:extLst>
                <a:ext uri="{FF2B5EF4-FFF2-40B4-BE49-F238E27FC236}">
                  <a16:creationId xmlns:a16="http://schemas.microsoft.com/office/drawing/2014/main" id="{8D246834-4E88-F8F1-753E-0D7013969E07}"/>
                </a:ext>
              </a:extLst>
            </p:cNvPr>
            <p:cNvSpPr/>
            <p:nvPr userDrawn="1"/>
          </p:nvSpPr>
          <p:spPr>
            <a:xfrm flipH="1">
              <a:off x="6596907" y="4400497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955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61CCFF-C88D-420B-8A91-ED774B722B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9895" y="4508177"/>
            <a:ext cx="4095254" cy="180054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63">
                <a:solidFill>
                  <a:schemeClr val="bg1">
                    <a:alpha val="80000"/>
                  </a:schemeClr>
                </a:solidFill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ru-RU" dirty="0"/>
              <a:t>ФИО выступающего,</a:t>
            </a:r>
            <a:br>
              <a:rPr lang="ru-RU" dirty="0"/>
            </a:br>
            <a:r>
              <a:rPr lang="ru-RU" dirty="0"/>
              <a:t>должность или название отдела</a:t>
            </a:r>
          </a:p>
          <a:p>
            <a:endParaRPr lang="ru-RU" dirty="0"/>
          </a:p>
          <a:p>
            <a:r>
              <a:rPr lang="en-US" dirty="0"/>
              <a:t>@vkid </a:t>
            </a:r>
          </a:p>
          <a:p>
            <a:r>
              <a:rPr lang="en-US" dirty="0"/>
              <a:t>@tgid</a:t>
            </a:r>
          </a:p>
          <a:p>
            <a:r>
              <a:rPr lang="en-US" dirty="0"/>
              <a:t>Mail@mail.ru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1B03A2-00B5-245C-7680-F0D18B6685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5149" y="549275"/>
            <a:ext cx="3265976" cy="193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9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Текст 8">
            <a:extLst>
              <a:ext uri="{FF2B5EF4-FFF2-40B4-BE49-F238E27FC236}">
                <a16:creationId xmlns:a16="http://schemas.microsoft.com/office/drawing/2014/main" id="{BD103A94-A9F0-B655-0436-D584910B9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43338" y="1125489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id="{8AA69B0B-6A79-80B8-C975-2425D98891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49182" y="1527644"/>
            <a:ext cx="1862814" cy="671683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2" name="Текст 8">
            <a:extLst>
              <a:ext uri="{FF2B5EF4-FFF2-40B4-BE49-F238E27FC236}">
                <a16:creationId xmlns:a16="http://schemas.microsoft.com/office/drawing/2014/main" id="{8DE7EE20-0FEF-068A-3634-24BEA2F1A2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13005" y="3072218"/>
            <a:ext cx="1874899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:a16="http://schemas.microsoft.com/office/drawing/2014/main" id="{12A7CF9D-2552-AEE5-5DEE-B896C576690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21897" y="3472880"/>
            <a:ext cx="1866006" cy="67497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54" name="Текст 8">
            <a:extLst>
              <a:ext uri="{FF2B5EF4-FFF2-40B4-BE49-F238E27FC236}">
                <a16:creationId xmlns:a16="http://schemas.microsoft.com/office/drawing/2014/main" id="{95304F8C-C228-B029-79CF-414FE90D55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3553" y="5016260"/>
            <a:ext cx="1866005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0B1144EA-4D35-C56F-499E-2BF8AB0675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30306" y="5415859"/>
            <a:ext cx="1872852" cy="67383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4046606B-CA54-9C1D-7AA6-966ECDD6E82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20398" y="5414110"/>
            <a:ext cx="1862599" cy="67383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9" name="Текст 8">
            <a:extLst>
              <a:ext uri="{FF2B5EF4-FFF2-40B4-BE49-F238E27FC236}">
                <a16:creationId xmlns:a16="http://schemas.microsoft.com/office/drawing/2014/main" id="{478D0317-9522-2B99-647C-913DF336ED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30538" y="3475567"/>
            <a:ext cx="1867457" cy="69103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60" name="Текст 8">
            <a:extLst>
              <a:ext uri="{FF2B5EF4-FFF2-40B4-BE49-F238E27FC236}">
                <a16:creationId xmlns:a16="http://schemas.microsoft.com/office/drawing/2014/main" id="{D0AB1FB0-B759-2313-E362-B168F7726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2492" y="1127177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marR="0" lvl="0" indent="0" algn="l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</a:t>
            </a:r>
          </a:p>
        </p:txBody>
      </p:sp>
      <p:sp>
        <p:nvSpPr>
          <p:cNvPr id="61" name="Текст 8">
            <a:extLst>
              <a:ext uri="{FF2B5EF4-FFF2-40B4-BE49-F238E27FC236}">
                <a16:creationId xmlns:a16="http://schemas.microsoft.com/office/drawing/2014/main" id="{7527FC65-8CBC-AEE4-F1FA-45D40FA9C01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22492" y="1525543"/>
            <a:ext cx="1862814" cy="68861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1BFE0C7-4BFD-3510-6A26-4C8F57B5C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A1F7BCAD-D9D5-CDE1-DA76-787882B6706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rgbClr val="266BFF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EBD223FE-B3A5-CBD7-EE54-72CEA2F379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31774" y="3071916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marR="0" lvl="0" indent="0" algn="l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C305A0C5-6382-F8F3-90F5-ACC841FD427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719086" y="5022608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marR="0" lvl="0" indent="0" algn="l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27E28871-CAEF-2E3E-A6B1-1D45C886837F}"/>
              </a:ext>
            </a:extLst>
          </p:cNvPr>
          <p:cNvGrpSpPr/>
          <p:nvPr userDrawn="1"/>
        </p:nvGrpSpPr>
        <p:grpSpPr>
          <a:xfrm>
            <a:off x="3463102" y="2301619"/>
            <a:ext cx="2920415" cy="2672037"/>
            <a:chOff x="4655653" y="2371436"/>
            <a:chExt cx="2649654" cy="2424304"/>
          </a:xfrm>
          <a:solidFill>
            <a:schemeClr val="tx1"/>
          </a:solidFill>
        </p:grpSpPr>
        <p:sp>
          <p:nvSpPr>
            <p:cNvPr id="23" name="Овал 85">
              <a:extLst>
                <a:ext uri="{FF2B5EF4-FFF2-40B4-BE49-F238E27FC236}">
                  <a16:creationId xmlns:a16="http://schemas.microsoft.com/office/drawing/2014/main" id="{4DF53936-9929-8F3F-A17E-8D5227C32EB7}"/>
                </a:ext>
              </a:extLst>
            </p:cNvPr>
            <p:cNvSpPr/>
            <p:nvPr userDrawn="1"/>
          </p:nvSpPr>
          <p:spPr>
            <a:xfrm rot="2700000">
              <a:off x="5205552" y="2803533"/>
              <a:ext cx="1564995" cy="1564993"/>
            </a:xfrm>
            <a:prstGeom prst="ellipse">
              <a:avLst/>
            </a:prstGeom>
            <a:grpFill/>
            <a:ln w="12700">
              <a:noFill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2D354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Овал 66">
              <a:extLst>
                <a:ext uri="{FF2B5EF4-FFF2-40B4-BE49-F238E27FC236}">
                  <a16:creationId xmlns:a16="http://schemas.microsoft.com/office/drawing/2014/main" id="{3234A92D-B532-0493-4158-BDFFD0429878}"/>
                </a:ext>
              </a:extLst>
            </p:cNvPr>
            <p:cNvSpPr/>
            <p:nvPr/>
          </p:nvSpPr>
          <p:spPr>
            <a:xfrm rot="2700000">
              <a:off x="4771396" y="2371436"/>
              <a:ext cx="2424304" cy="2424304"/>
            </a:xfrm>
            <a:prstGeom prst="ellipse">
              <a:avLst/>
            </a:prstGeom>
            <a:grpFill/>
            <a:ln w="19050">
              <a:solidFill>
                <a:schemeClr val="bg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25" name="Овал 59">
              <a:extLst>
                <a:ext uri="{FF2B5EF4-FFF2-40B4-BE49-F238E27FC236}">
                  <a16:creationId xmlns:a16="http://schemas.microsoft.com/office/drawing/2014/main" id="{882960EA-BA07-7024-1E03-FBB8FBA66BD0}"/>
                </a:ext>
              </a:extLst>
            </p:cNvPr>
            <p:cNvSpPr/>
            <p:nvPr userDrawn="1"/>
          </p:nvSpPr>
          <p:spPr>
            <a:xfrm flipH="1">
              <a:off x="5146778" y="2487765"/>
              <a:ext cx="245903" cy="245903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Овал 59">
              <a:extLst>
                <a:ext uri="{FF2B5EF4-FFF2-40B4-BE49-F238E27FC236}">
                  <a16:creationId xmlns:a16="http://schemas.microsoft.com/office/drawing/2014/main" id="{FFDFD257-AA4D-7535-20EE-431607A0289A}"/>
                </a:ext>
              </a:extLst>
            </p:cNvPr>
            <p:cNvSpPr/>
            <p:nvPr userDrawn="1"/>
          </p:nvSpPr>
          <p:spPr>
            <a:xfrm flipH="1">
              <a:off x="6596907" y="2487765"/>
              <a:ext cx="245903" cy="245903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Овал 59">
              <a:extLst>
                <a:ext uri="{FF2B5EF4-FFF2-40B4-BE49-F238E27FC236}">
                  <a16:creationId xmlns:a16="http://schemas.microsoft.com/office/drawing/2014/main" id="{A7A43B24-86AD-3F47-85DE-99AE5F0DE566}"/>
                </a:ext>
              </a:extLst>
            </p:cNvPr>
            <p:cNvSpPr/>
            <p:nvPr userDrawn="1"/>
          </p:nvSpPr>
          <p:spPr>
            <a:xfrm flipH="1">
              <a:off x="7059404" y="3463074"/>
              <a:ext cx="245903" cy="245903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Овал 59">
              <a:extLst>
                <a:ext uri="{FF2B5EF4-FFF2-40B4-BE49-F238E27FC236}">
                  <a16:creationId xmlns:a16="http://schemas.microsoft.com/office/drawing/2014/main" id="{F2CA1606-9A7B-DC47-1093-7F96D95822F2}"/>
                </a:ext>
              </a:extLst>
            </p:cNvPr>
            <p:cNvSpPr/>
            <p:nvPr userDrawn="1"/>
          </p:nvSpPr>
          <p:spPr>
            <a:xfrm flipH="1">
              <a:off x="4655653" y="3463074"/>
              <a:ext cx="245903" cy="245903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Овал 59">
              <a:extLst>
                <a:ext uri="{FF2B5EF4-FFF2-40B4-BE49-F238E27FC236}">
                  <a16:creationId xmlns:a16="http://schemas.microsoft.com/office/drawing/2014/main" id="{D42CE053-6F1E-ED9A-2CB4-F90747DA01F7}"/>
                </a:ext>
              </a:extLst>
            </p:cNvPr>
            <p:cNvSpPr/>
            <p:nvPr userDrawn="1"/>
          </p:nvSpPr>
          <p:spPr>
            <a:xfrm flipH="1">
              <a:off x="5146778" y="4400497"/>
              <a:ext cx="245903" cy="245903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Овал 59">
              <a:extLst>
                <a:ext uri="{FF2B5EF4-FFF2-40B4-BE49-F238E27FC236}">
                  <a16:creationId xmlns:a16="http://schemas.microsoft.com/office/drawing/2014/main" id="{1828955F-4629-7D62-4BF3-5CE80C4F22BE}"/>
                </a:ext>
              </a:extLst>
            </p:cNvPr>
            <p:cNvSpPr/>
            <p:nvPr userDrawn="1"/>
          </p:nvSpPr>
          <p:spPr>
            <a:xfrm flipH="1">
              <a:off x="6596907" y="4400497"/>
              <a:ext cx="245903" cy="245903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FBE0DBB-361C-3088-647D-605F5384C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2297"/>
          <a:stretch/>
        </p:blipFill>
        <p:spPr bwMode="auto">
          <a:xfrm>
            <a:off x="4198402" y="2937660"/>
            <a:ext cx="1456580" cy="13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69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8">
            <a:extLst>
              <a:ext uri="{FF2B5EF4-FFF2-40B4-BE49-F238E27FC236}">
                <a16:creationId xmlns:a16="http://schemas.microsoft.com/office/drawing/2014/main" id="{A79F1246-6C4D-5471-7A76-9B969B6672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19532" y="1609681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31" name="Текст 8">
            <a:extLst>
              <a:ext uri="{FF2B5EF4-FFF2-40B4-BE49-F238E27FC236}">
                <a16:creationId xmlns:a16="http://schemas.microsoft.com/office/drawing/2014/main" id="{56BB81BA-FCAF-3F87-A852-9D598144C81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21154" y="2109544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7" name="Текст 8">
            <a:extLst>
              <a:ext uri="{FF2B5EF4-FFF2-40B4-BE49-F238E27FC236}">
                <a16:creationId xmlns:a16="http://schemas.microsoft.com/office/drawing/2014/main" id="{4A7141BD-2D3D-2115-4EDA-52D85958D4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19532" y="4637821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rgbClr val="FF865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38" name="Текст 8">
            <a:extLst>
              <a:ext uri="{FF2B5EF4-FFF2-40B4-BE49-F238E27FC236}">
                <a16:creationId xmlns:a16="http://schemas.microsoft.com/office/drawing/2014/main" id="{20E56C8A-DB86-F37B-1F2D-2CE52929CE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21154" y="5186151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2" name="Текст 8">
            <a:extLst>
              <a:ext uri="{FF2B5EF4-FFF2-40B4-BE49-F238E27FC236}">
                <a16:creationId xmlns:a16="http://schemas.microsoft.com/office/drawing/2014/main" id="{7DB21F9F-A02F-A67C-7355-0E3618A8A9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5953" y="2109544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4" name="Текст 8">
            <a:extLst>
              <a:ext uri="{FF2B5EF4-FFF2-40B4-BE49-F238E27FC236}">
                <a16:creationId xmlns:a16="http://schemas.microsoft.com/office/drawing/2014/main" id="{6480E82C-5D34-5186-31F9-EA0EE4517EB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5953" y="5186151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5" name="Текст 8">
            <a:extLst>
              <a:ext uri="{FF2B5EF4-FFF2-40B4-BE49-F238E27FC236}">
                <a16:creationId xmlns:a16="http://schemas.microsoft.com/office/drawing/2014/main" id="{75E07052-872F-ACFD-7B53-D9B19C549D7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81668" y="1609684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51C579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8305987F-4F41-805B-728C-63F1DEC64EC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81668" y="4635376"/>
            <a:ext cx="2107605" cy="420096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733CFF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9990422-8370-2D37-B785-F4E8E668B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A6C42F9A-9AC2-FE51-C9CE-6180BEA693B6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E680E1D-68AD-36B4-BA53-1CDCC87E1DD4}"/>
              </a:ext>
            </a:extLst>
          </p:cNvPr>
          <p:cNvGrpSpPr/>
          <p:nvPr userDrawn="1"/>
        </p:nvGrpSpPr>
        <p:grpSpPr>
          <a:xfrm>
            <a:off x="3614716" y="2092981"/>
            <a:ext cx="2672037" cy="2672037"/>
            <a:chOff x="4775900" y="2373874"/>
            <a:chExt cx="2424304" cy="2424304"/>
          </a:xfrm>
        </p:grpSpPr>
        <p:sp>
          <p:nvSpPr>
            <p:cNvPr id="9" name="Овал 85">
              <a:extLst>
                <a:ext uri="{FF2B5EF4-FFF2-40B4-BE49-F238E27FC236}">
                  <a16:creationId xmlns:a16="http://schemas.microsoft.com/office/drawing/2014/main" id="{9B8505F0-CF37-1809-9EAA-86A1645606D6}"/>
                </a:ext>
              </a:extLst>
            </p:cNvPr>
            <p:cNvSpPr/>
            <p:nvPr userDrawn="1"/>
          </p:nvSpPr>
          <p:spPr>
            <a:xfrm rot="2700000">
              <a:off x="5205552" y="2803533"/>
              <a:ext cx="1564995" cy="1564993"/>
            </a:xfrm>
            <a:prstGeom prst="ellipse">
              <a:avLst/>
            </a:prstGeom>
            <a:noFill/>
            <a:ln w="12700">
              <a:noFill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2D354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Овал 66">
              <a:extLst>
                <a:ext uri="{FF2B5EF4-FFF2-40B4-BE49-F238E27FC236}">
                  <a16:creationId xmlns:a16="http://schemas.microsoft.com/office/drawing/2014/main" id="{10849413-137E-A56D-C94E-D3CEF8E9028F}"/>
                </a:ext>
              </a:extLst>
            </p:cNvPr>
            <p:cNvSpPr/>
            <p:nvPr/>
          </p:nvSpPr>
          <p:spPr>
            <a:xfrm rot="2700000">
              <a:off x="4775900" y="2373874"/>
              <a:ext cx="2424304" cy="242430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15" name="Овал 59">
              <a:extLst>
                <a:ext uri="{FF2B5EF4-FFF2-40B4-BE49-F238E27FC236}">
                  <a16:creationId xmlns:a16="http://schemas.microsoft.com/office/drawing/2014/main" id="{771A38C2-2274-0A87-C1FC-730460E2D810}"/>
                </a:ext>
              </a:extLst>
            </p:cNvPr>
            <p:cNvSpPr/>
            <p:nvPr userDrawn="1"/>
          </p:nvSpPr>
          <p:spPr>
            <a:xfrm flipH="1">
              <a:off x="5146778" y="2487765"/>
              <a:ext cx="245903" cy="245903"/>
            </a:xfrm>
            <a:prstGeom prst="ellipse">
              <a:avLst/>
            </a:prstGeom>
            <a:solidFill>
              <a:srgbClr val="51C579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Овал 59">
              <a:extLst>
                <a:ext uri="{FF2B5EF4-FFF2-40B4-BE49-F238E27FC236}">
                  <a16:creationId xmlns:a16="http://schemas.microsoft.com/office/drawing/2014/main" id="{46CC8CCA-C347-C1EB-5454-BF37FC52CB49}"/>
                </a:ext>
              </a:extLst>
            </p:cNvPr>
            <p:cNvSpPr/>
            <p:nvPr userDrawn="1"/>
          </p:nvSpPr>
          <p:spPr>
            <a:xfrm flipH="1">
              <a:off x="6596907" y="2487765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Овал 59">
              <a:extLst>
                <a:ext uri="{FF2B5EF4-FFF2-40B4-BE49-F238E27FC236}">
                  <a16:creationId xmlns:a16="http://schemas.microsoft.com/office/drawing/2014/main" id="{D39348F5-90EE-845C-B5D0-85C0501EC88C}"/>
                </a:ext>
              </a:extLst>
            </p:cNvPr>
            <p:cNvSpPr/>
            <p:nvPr userDrawn="1"/>
          </p:nvSpPr>
          <p:spPr>
            <a:xfrm flipH="1">
              <a:off x="5146778" y="4400497"/>
              <a:ext cx="245903" cy="245903"/>
            </a:xfrm>
            <a:prstGeom prst="ellipse">
              <a:avLst/>
            </a:prstGeom>
            <a:solidFill>
              <a:srgbClr val="733CFF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Овал 59">
              <a:extLst>
                <a:ext uri="{FF2B5EF4-FFF2-40B4-BE49-F238E27FC236}">
                  <a16:creationId xmlns:a16="http://schemas.microsoft.com/office/drawing/2014/main" id="{9BD1760F-7C95-80F6-27D0-E7B7DFB669C4}"/>
                </a:ext>
              </a:extLst>
            </p:cNvPr>
            <p:cNvSpPr/>
            <p:nvPr userDrawn="1"/>
          </p:nvSpPr>
          <p:spPr>
            <a:xfrm flipH="1">
              <a:off x="6596907" y="4400497"/>
              <a:ext cx="245903" cy="245903"/>
            </a:xfrm>
            <a:prstGeom prst="ellipse">
              <a:avLst/>
            </a:prstGeom>
            <a:solidFill>
              <a:srgbClr val="FF8657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DAC76CA-BE76-85F7-6D53-E5C341B65A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2297"/>
          <a:stretch/>
        </p:blipFill>
        <p:spPr bwMode="auto">
          <a:xfrm>
            <a:off x="4217482" y="2726335"/>
            <a:ext cx="1456580" cy="1312195"/>
          </a:xfrm>
          <a:prstGeom prst="rect">
            <a:avLst/>
          </a:prstGeom>
        </p:spPr>
      </p:pic>
      <p:sp>
        <p:nvSpPr>
          <p:cNvPr id="20" name="Рисунок 2">
            <a:extLst>
              <a:ext uri="{FF2B5EF4-FFF2-40B4-BE49-F238E27FC236}">
                <a16:creationId xmlns:a16="http://schemas.microsoft.com/office/drawing/2014/main" id="{EADCD78C-A3B2-2323-3A30-B475C153CA4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22704" y="160493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27E677E4-9A9B-B223-CDE7-E070B1FFE8B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422704" y="463307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42605450-1EA2-52B4-E678-8F699AD2EEC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700956" y="160493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5D93DE23-6691-E844-D44A-AB18E6126C6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700956" y="463307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9759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8">
            <a:extLst>
              <a:ext uri="{FF2B5EF4-FFF2-40B4-BE49-F238E27FC236}">
                <a16:creationId xmlns:a16="http://schemas.microsoft.com/office/drawing/2014/main" id="{FA8EC6AB-ABAE-E030-FDA1-706C3E421E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59815" y="1394572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45" name="Текст 8">
            <a:extLst>
              <a:ext uri="{FF2B5EF4-FFF2-40B4-BE49-F238E27FC236}">
                <a16:creationId xmlns:a16="http://schemas.microsoft.com/office/drawing/2014/main" id="{3EA381D1-6BAA-E98E-828F-9D8A18CD2F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61437" y="1872624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8" name="Текст 8">
            <a:extLst>
              <a:ext uri="{FF2B5EF4-FFF2-40B4-BE49-F238E27FC236}">
                <a16:creationId xmlns:a16="http://schemas.microsoft.com/office/drawing/2014/main" id="{E0314438-DDA9-3EF0-C3F7-2D7121325B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20739" y="3769061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rgbClr val="FF865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6C569E38-7BAC-C6A0-3D89-B6023E4C74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22361" y="4216073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488011F0-4633-7408-EE10-D5BC456CC79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32868" y="1891201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8" name="Текст 8">
            <a:extLst>
              <a:ext uri="{FF2B5EF4-FFF2-40B4-BE49-F238E27FC236}">
                <a16:creationId xmlns:a16="http://schemas.microsoft.com/office/drawing/2014/main" id="{A317FE59-3BF4-9A6C-7C79-1A8DFF97A0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238583" y="1398249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51C579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60" name="Текст 8">
            <a:extLst>
              <a:ext uri="{FF2B5EF4-FFF2-40B4-BE49-F238E27FC236}">
                <a16:creationId xmlns:a16="http://schemas.microsoft.com/office/drawing/2014/main" id="{49AE145A-0499-25CA-59E3-8246E0EF44C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75210" y="4277758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61" name="Текст 8">
            <a:extLst>
              <a:ext uri="{FF2B5EF4-FFF2-40B4-BE49-F238E27FC236}">
                <a16:creationId xmlns:a16="http://schemas.microsoft.com/office/drawing/2014/main" id="{6F059654-5FEC-21B3-7AF4-F4110AA7E4E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0925" y="3769692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733CFF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2" name="Текст 8">
            <a:extLst>
              <a:ext uri="{FF2B5EF4-FFF2-40B4-BE49-F238E27FC236}">
                <a16:creationId xmlns:a16="http://schemas.microsoft.com/office/drawing/2014/main" id="{1CE1CA18-A7E5-99A0-A994-7AA54ABDA29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75671" y="5780905"/>
            <a:ext cx="2107605" cy="49344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3" name="Текст 8">
            <a:extLst>
              <a:ext uri="{FF2B5EF4-FFF2-40B4-BE49-F238E27FC236}">
                <a16:creationId xmlns:a16="http://schemas.microsoft.com/office/drawing/2014/main" id="{659E69AA-EF95-0ABA-AC1D-F15E43982A0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381386" y="5286921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FF3154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0052C-A8BF-80DA-9F36-E916E013A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78AE34A8-1E33-109B-1328-0D5A98B95F22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Рисунок 2">
            <a:extLst>
              <a:ext uri="{FF2B5EF4-FFF2-40B4-BE49-F238E27FC236}">
                <a16:creationId xmlns:a16="http://schemas.microsoft.com/office/drawing/2014/main" id="{DF18B4BF-E771-6830-49BD-8632A686E9E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29473" y="1394572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795D30CF-0117-AE76-3F26-09C088A214D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2708748" y="376906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B05F2430-E57F-1A47-BD09-320E3739D0C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592637" y="5275533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83DA5BAA-DA6F-47C3-F116-4618E692F065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514009" y="3757676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F702189C-CB2C-59FB-19C9-8BE9F23DE44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750070" y="1394572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D28EED0-B761-DE99-01F4-BA24AD769391}"/>
              </a:ext>
            </a:extLst>
          </p:cNvPr>
          <p:cNvGrpSpPr/>
          <p:nvPr userDrawn="1"/>
        </p:nvGrpSpPr>
        <p:grpSpPr>
          <a:xfrm>
            <a:off x="3658035" y="2125646"/>
            <a:ext cx="2672037" cy="2774178"/>
            <a:chOff x="4775900" y="2373874"/>
            <a:chExt cx="2424304" cy="2516975"/>
          </a:xfrm>
        </p:grpSpPr>
        <p:sp>
          <p:nvSpPr>
            <p:cNvPr id="19" name="Овал 85">
              <a:extLst>
                <a:ext uri="{FF2B5EF4-FFF2-40B4-BE49-F238E27FC236}">
                  <a16:creationId xmlns:a16="http://schemas.microsoft.com/office/drawing/2014/main" id="{226CE3FC-2F4E-68CB-E421-7D4346512A93}"/>
                </a:ext>
              </a:extLst>
            </p:cNvPr>
            <p:cNvSpPr/>
            <p:nvPr userDrawn="1"/>
          </p:nvSpPr>
          <p:spPr>
            <a:xfrm rot="2700000">
              <a:off x="5205552" y="2803533"/>
              <a:ext cx="1564995" cy="1564993"/>
            </a:xfrm>
            <a:prstGeom prst="ellipse">
              <a:avLst/>
            </a:prstGeom>
            <a:noFill/>
            <a:ln w="12700">
              <a:noFill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2D354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Овал 66">
              <a:extLst>
                <a:ext uri="{FF2B5EF4-FFF2-40B4-BE49-F238E27FC236}">
                  <a16:creationId xmlns:a16="http://schemas.microsoft.com/office/drawing/2014/main" id="{2784C39B-5737-8429-DC76-0A0EE147929D}"/>
                </a:ext>
              </a:extLst>
            </p:cNvPr>
            <p:cNvSpPr/>
            <p:nvPr/>
          </p:nvSpPr>
          <p:spPr>
            <a:xfrm rot="2700000">
              <a:off x="4775900" y="2373874"/>
              <a:ext cx="2424304" cy="242430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 dirty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21" name="Овал 59">
              <a:extLst>
                <a:ext uri="{FF2B5EF4-FFF2-40B4-BE49-F238E27FC236}">
                  <a16:creationId xmlns:a16="http://schemas.microsoft.com/office/drawing/2014/main" id="{C7EA6CD3-976B-5FBA-086F-770CBAF6B4F7}"/>
                </a:ext>
              </a:extLst>
            </p:cNvPr>
            <p:cNvSpPr/>
            <p:nvPr userDrawn="1"/>
          </p:nvSpPr>
          <p:spPr>
            <a:xfrm flipH="1">
              <a:off x="5146778" y="2487765"/>
              <a:ext cx="245903" cy="245903"/>
            </a:xfrm>
            <a:prstGeom prst="ellipse">
              <a:avLst/>
            </a:prstGeom>
            <a:solidFill>
              <a:srgbClr val="51C579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Овал 59">
              <a:extLst>
                <a:ext uri="{FF2B5EF4-FFF2-40B4-BE49-F238E27FC236}">
                  <a16:creationId xmlns:a16="http://schemas.microsoft.com/office/drawing/2014/main" id="{FCBFF3AB-6841-C742-3A80-7BE4643D804B}"/>
                </a:ext>
              </a:extLst>
            </p:cNvPr>
            <p:cNvSpPr/>
            <p:nvPr userDrawn="1"/>
          </p:nvSpPr>
          <p:spPr>
            <a:xfrm flipH="1">
              <a:off x="6596907" y="2487765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Овал 59">
              <a:extLst>
                <a:ext uri="{FF2B5EF4-FFF2-40B4-BE49-F238E27FC236}">
                  <a16:creationId xmlns:a16="http://schemas.microsoft.com/office/drawing/2014/main" id="{926FE691-0C36-7885-DA49-D95BBF3D325D}"/>
                </a:ext>
              </a:extLst>
            </p:cNvPr>
            <p:cNvSpPr/>
            <p:nvPr userDrawn="1"/>
          </p:nvSpPr>
          <p:spPr>
            <a:xfrm flipH="1">
              <a:off x="4789916" y="3998546"/>
              <a:ext cx="245903" cy="245903"/>
            </a:xfrm>
            <a:prstGeom prst="ellipse">
              <a:avLst/>
            </a:prstGeom>
            <a:solidFill>
              <a:srgbClr val="733CFF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Овал 59">
              <a:extLst>
                <a:ext uri="{FF2B5EF4-FFF2-40B4-BE49-F238E27FC236}">
                  <a16:creationId xmlns:a16="http://schemas.microsoft.com/office/drawing/2014/main" id="{CE5399D8-8EC0-D88E-0276-C64997F32C49}"/>
                </a:ext>
              </a:extLst>
            </p:cNvPr>
            <p:cNvSpPr/>
            <p:nvPr userDrawn="1"/>
          </p:nvSpPr>
          <p:spPr>
            <a:xfrm flipH="1">
              <a:off x="6886526" y="4008769"/>
              <a:ext cx="245903" cy="245903"/>
            </a:xfrm>
            <a:prstGeom prst="ellipse">
              <a:avLst/>
            </a:prstGeom>
            <a:solidFill>
              <a:srgbClr val="FF8657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Овал 59">
              <a:extLst>
                <a:ext uri="{FF2B5EF4-FFF2-40B4-BE49-F238E27FC236}">
                  <a16:creationId xmlns:a16="http://schemas.microsoft.com/office/drawing/2014/main" id="{24213F90-8704-5DED-8F10-7CEA987B068E}"/>
                </a:ext>
              </a:extLst>
            </p:cNvPr>
            <p:cNvSpPr/>
            <p:nvPr userDrawn="1"/>
          </p:nvSpPr>
          <p:spPr>
            <a:xfrm flipH="1">
              <a:off x="5860598" y="4644946"/>
              <a:ext cx="245903" cy="245903"/>
            </a:xfrm>
            <a:prstGeom prst="ellipse">
              <a:avLst/>
            </a:prstGeom>
            <a:solidFill>
              <a:srgbClr val="FF3154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A06571A-B814-3B01-E48E-0F4BC422F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2297"/>
          <a:stretch/>
        </p:blipFill>
        <p:spPr bwMode="auto">
          <a:xfrm>
            <a:off x="4260801" y="2759000"/>
            <a:ext cx="1456580" cy="13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02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Текст 8">
            <a:extLst>
              <a:ext uri="{FF2B5EF4-FFF2-40B4-BE49-F238E27FC236}">
                <a16:creationId xmlns:a16="http://schemas.microsoft.com/office/drawing/2014/main" id="{BD103A94-A9F0-B655-0436-D584910B9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43338" y="1125489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id="{8AA69B0B-6A79-80B8-C975-2425D98891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49182" y="1527644"/>
            <a:ext cx="1862814" cy="671683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2" name="Текст 8">
            <a:extLst>
              <a:ext uri="{FF2B5EF4-FFF2-40B4-BE49-F238E27FC236}">
                <a16:creationId xmlns:a16="http://schemas.microsoft.com/office/drawing/2014/main" id="{8DE7EE20-0FEF-068A-3634-24BEA2F1A2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71542" y="3072218"/>
            <a:ext cx="1874899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1625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:a16="http://schemas.microsoft.com/office/drawing/2014/main" id="{12A7CF9D-2552-AEE5-5DEE-B896C576690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0436" y="3472880"/>
            <a:ext cx="1866006" cy="67497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54" name="Текст 8">
            <a:extLst>
              <a:ext uri="{FF2B5EF4-FFF2-40B4-BE49-F238E27FC236}">
                <a16:creationId xmlns:a16="http://schemas.microsoft.com/office/drawing/2014/main" id="{95304F8C-C228-B029-79CF-414FE90D55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4679" y="5016260"/>
            <a:ext cx="1866005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0B1144EA-4D35-C56F-499E-2BF8AB0675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31431" y="5415859"/>
            <a:ext cx="1872852" cy="67383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4046606B-CA54-9C1D-7AA6-966ECDD6E82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34116" y="5414110"/>
            <a:ext cx="1862599" cy="67383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9" name="Текст 8">
            <a:extLst>
              <a:ext uri="{FF2B5EF4-FFF2-40B4-BE49-F238E27FC236}">
                <a16:creationId xmlns:a16="http://schemas.microsoft.com/office/drawing/2014/main" id="{478D0317-9522-2B99-647C-913DF336ED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65871" y="3475567"/>
            <a:ext cx="1867457" cy="69103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975" b="0" kern="12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60" name="Текст 8">
            <a:extLst>
              <a:ext uri="{FF2B5EF4-FFF2-40B4-BE49-F238E27FC236}">
                <a16:creationId xmlns:a16="http://schemas.microsoft.com/office/drawing/2014/main" id="{D0AB1FB0-B759-2313-E362-B168F7726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633899" y="1127177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marR="0" lvl="0" indent="0" algn="l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</a:t>
            </a:r>
          </a:p>
        </p:txBody>
      </p:sp>
      <p:sp>
        <p:nvSpPr>
          <p:cNvPr id="61" name="Текст 8">
            <a:extLst>
              <a:ext uri="{FF2B5EF4-FFF2-40B4-BE49-F238E27FC236}">
                <a16:creationId xmlns:a16="http://schemas.microsoft.com/office/drawing/2014/main" id="{7527FC65-8CBC-AEE4-F1FA-45D40FA9C01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2802" y="1525543"/>
            <a:ext cx="1862814" cy="68861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1BFE0C7-4BFD-3510-6A26-4C8F57B5C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3E1B4-75F5-BF50-1E44-82BA3EF14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2297"/>
          <a:stretch/>
        </p:blipFill>
        <p:spPr bwMode="auto">
          <a:xfrm>
            <a:off x="4361265" y="2772905"/>
            <a:ext cx="1183471" cy="1312195"/>
          </a:xfrm>
          <a:prstGeom prst="rect">
            <a:avLst/>
          </a:prstGeom>
        </p:spPr>
      </p:pic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A1F7BCAD-D9D5-CDE1-DA76-787882B6706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rgbClr val="266BFF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EBD223FE-B3A5-CBD7-EE54-72CEA2F379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7107" y="3071916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marR="0" lvl="0" indent="0" algn="l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C305A0C5-6382-F8F3-90F5-ACC841FD427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2802" y="5022608"/>
            <a:ext cx="1866220" cy="37578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1">
                <a:solidFill>
                  <a:schemeClr val="tx1"/>
                </a:solidFill>
              </a:defRPr>
            </a:lvl1pPr>
          </a:lstStyle>
          <a:p>
            <a:pPr marL="0" marR="0" lvl="0" indent="0" algn="l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E5027D8-B5AB-91A2-F707-A7936206ECB9}"/>
              </a:ext>
            </a:extLst>
          </p:cNvPr>
          <p:cNvGrpSpPr/>
          <p:nvPr userDrawn="1"/>
        </p:nvGrpSpPr>
        <p:grpSpPr>
          <a:xfrm>
            <a:off x="3493177" y="2301619"/>
            <a:ext cx="2890341" cy="2672037"/>
            <a:chOff x="4682939" y="2371436"/>
            <a:chExt cx="2622368" cy="2424304"/>
          </a:xfrm>
          <a:solidFill>
            <a:srgbClr val="2247A0"/>
          </a:solidFill>
        </p:grpSpPr>
        <p:sp>
          <p:nvSpPr>
            <p:cNvPr id="15" name="Овал 66">
              <a:extLst>
                <a:ext uri="{FF2B5EF4-FFF2-40B4-BE49-F238E27FC236}">
                  <a16:creationId xmlns:a16="http://schemas.microsoft.com/office/drawing/2014/main" id="{A14B3F16-5BA5-BF1A-544A-9259FD15A0E9}"/>
                </a:ext>
              </a:extLst>
            </p:cNvPr>
            <p:cNvSpPr/>
            <p:nvPr/>
          </p:nvSpPr>
          <p:spPr>
            <a:xfrm rot="2700000">
              <a:off x="4771396" y="2371436"/>
              <a:ext cx="2424304" cy="2424304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 dirty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16" name="Овал 59">
              <a:extLst>
                <a:ext uri="{FF2B5EF4-FFF2-40B4-BE49-F238E27FC236}">
                  <a16:creationId xmlns:a16="http://schemas.microsoft.com/office/drawing/2014/main" id="{BAAF93D1-2A77-DA68-6AE6-14CC34593729}"/>
                </a:ext>
              </a:extLst>
            </p:cNvPr>
            <p:cNvSpPr/>
            <p:nvPr userDrawn="1"/>
          </p:nvSpPr>
          <p:spPr>
            <a:xfrm flipH="1">
              <a:off x="5174064" y="2487765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Овал 59">
              <a:extLst>
                <a:ext uri="{FF2B5EF4-FFF2-40B4-BE49-F238E27FC236}">
                  <a16:creationId xmlns:a16="http://schemas.microsoft.com/office/drawing/2014/main" id="{0B7C0073-BC3D-7F4B-1F1C-4DC0C7A42C77}"/>
                </a:ext>
              </a:extLst>
            </p:cNvPr>
            <p:cNvSpPr/>
            <p:nvPr userDrawn="1"/>
          </p:nvSpPr>
          <p:spPr>
            <a:xfrm flipH="1">
              <a:off x="6624193" y="2487765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Овал 59">
              <a:extLst>
                <a:ext uri="{FF2B5EF4-FFF2-40B4-BE49-F238E27FC236}">
                  <a16:creationId xmlns:a16="http://schemas.microsoft.com/office/drawing/2014/main" id="{4B50A55B-CDAD-24D4-97EA-87914B360227}"/>
                </a:ext>
              </a:extLst>
            </p:cNvPr>
            <p:cNvSpPr/>
            <p:nvPr userDrawn="1"/>
          </p:nvSpPr>
          <p:spPr>
            <a:xfrm flipH="1">
              <a:off x="7059404" y="3463074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Овал 59">
              <a:extLst>
                <a:ext uri="{FF2B5EF4-FFF2-40B4-BE49-F238E27FC236}">
                  <a16:creationId xmlns:a16="http://schemas.microsoft.com/office/drawing/2014/main" id="{485012FC-83FC-AD7B-143A-21E99D1AEE77}"/>
                </a:ext>
              </a:extLst>
            </p:cNvPr>
            <p:cNvSpPr/>
            <p:nvPr userDrawn="1"/>
          </p:nvSpPr>
          <p:spPr>
            <a:xfrm flipH="1">
              <a:off x="4682939" y="3463074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Овал 59">
              <a:extLst>
                <a:ext uri="{FF2B5EF4-FFF2-40B4-BE49-F238E27FC236}">
                  <a16:creationId xmlns:a16="http://schemas.microsoft.com/office/drawing/2014/main" id="{2CFFE890-D488-5168-37DD-F5DAE96C21E7}"/>
                </a:ext>
              </a:extLst>
            </p:cNvPr>
            <p:cNvSpPr/>
            <p:nvPr userDrawn="1"/>
          </p:nvSpPr>
          <p:spPr>
            <a:xfrm flipH="1">
              <a:off x="5174063" y="4400497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Овал 59">
              <a:extLst>
                <a:ext uri="{FF2B5EF4-FFF2-40B4-BE49-F238E27FC236}">
                  <a16:creationId xmlns:a16="http://schemas.microsoft.com/office/drawing/2014/main" id="{2C738281-8E8D-43C1-E20D-FBE8F8B5A781}"/>
                </a:ext>
              </a:extLst>
            </p:cNvPr>
            <p:cNvSpPr/>
            <p:nvPr userDrawn="1"/>
          </p:nvSpPr>
          <p:spPr>
            <a:xfrm flipH="1">
              <a:off x="6624192" y="4400497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B03CE5C-B64D-4309-C206-DFF3E43DD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2297"/>
          <a:stretch/>
        </p:blipFill>
        <p:spPr bwMode="auto">
          <a:xfrm>
            <a:off x="4198401" y="2981539"/>
            <a:ext cx="1456580" cy="13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69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8">
            <a:extLst>
              <a:ext uri="{FF2B5EF4-FFF2-40B4-BE49-F238E27FC236}">
                <a16:creationId xmlns:a16="http://schemas.microsoft.com/office/drawing/2014/main" id="{A79F1246-6C4D-5471-7A76-9B969B6672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19532" y="1609681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31" name="Текст 8">
            <a:extLst>
              <a:ext uri="{FF2B5EF4-FFF2-40B4-BE49-F238E27FC236}">
                <a16:creationId xmlns:a16="http://schemas.microsoft.com/office/drawing/2014/main" id="{56BB81BA-FCAF-3F87-A852-9D598144C81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21154" y="2118679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7" name="Текст 8">
            <a:extLst>
              <a:ext uri="{FF2B5EF4-FFF2-40B4-BE49-F238E27FC236}">
                <a16:creationId xmlns:a16="http://schemas.microsoft.com/office/drawing/2014/main" id="{4A7141BD-2D3D-2115-4EDA-52D85958D4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19532" y="4637821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rgbClr val="FF865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38" name="Текст 8">
            <a:extLst>
              <a:ext uri="{FF2B5EF4-FFF2-40B4-BE49-F238E27FC236}">
                <a16:creationId xmlns:a16="http://schemas.microsoft.com/office/drawing/2014/main" id="{20E56C8A-DB86-F37B-1F2D-2CE52929CE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21154" y="5146819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2" name="Текст 8">
            <a:extLst>
              <a:ext uri="{FF2B5EF4-FFF2-40B4-BE49-F238E27FC236}">
                <a16:creationId xmlns:a16="http://schemas.microsoft.com/office/drawing/2014/main" id="{7DB21F9F-A02F-A67C-7355-0E3618A8A9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5953" y="2118679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4" name="Текст 8">
            <a:extLst>
              <a:ext uri="{FF2B5EF4-FFF2-40B4-BE49-F238E27FC236}">
                <a16:creationId xmlns:a16="http://schemas.microsoft.com/office/drawing/2014/main" id="{6480E82C-5D34-5186-31F9-EA0EE4517EB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5953" y="5146819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5" name="Текст 8">
            <a:extLst>
              <a:ext uri="{FF2B5EF4-FFF2-40B4-BE49-F238E27FC236}">
                <a16:creationId xmlns:a16="http://schemas.microsoft.com/office/drawing/2014/main" id="{75E07052-872F-ACFD-7B53-D9B19C549D7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81668" y="1609684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51C579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8305987F-4F41-805B-728C-63F1DEC64EC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81668" y="4635376"/>
            <a:ext cx="2107605" cy="420096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733CFF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9990422-8370-2D37-B785-F4E8E668B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46F2F073-B1F4-84A9-9514-C71AFE13100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3DF87D77-CBEA-D091-2619-4FA5E13A343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22704" y="160493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9595E39F-BD15-EAEE-12DC-E9BAD2CCC57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422704" y="463307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76B0EE02-BC38-6B99-4917-7F0CBCE1B4B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700956" y="160493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351C37B0-1732-5AE3-88EA-E32FC792F98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700956" y="463307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9DEC1C6-0921-E11E-5D60-75BE49BD6D3B}"/>
              </a:ext>
            </a:extLst>
          </p:cNvPr>
          <p:cNvGrpSpPr/>
          <p:nvPr userDrawn="1"/>
        </p:nvGrpSpPr>
        <p:grpSpPr>
          <a:xfrm>
            <a:off x="3614417" y="2325656"/>
            <a:ext cx="2672037" cy="2672037"/>
            <a:chOff x="4775900" y="2373874"/>
            <a:chExt cx="2424304" cy="2424304"/>
          </a:xfrm>
        </p:grpSpPr>
        <p:sp>
          <p:nvSpPr>
            <p:cNvPr id="25" name="Овал 85">
              <a:extLst>
                <a:ext uri="{FF2B5EF4-FFF2-40B4-BE49-F238E27FC236}">
                  <a16:creationId xmlns:a16="http://schemas.microsoft.com/office/drawing/2014/main" id="{C29E087F-4835-1719-A44F-9452144BEDAF}"/>
                </a:ext>
              </a:extLst>
            </p:cNvPr>
            <p:cNvSpPr/>
            <p:nvPr userDrawn="1"/>
          </p:nvSpPr>
          <p:spPr>
            <a:xfrm rot="2700000">
              <a:off x="5205552" y="2803533"/>
              <a:ext cx="1564995" cy="1564993"/>
            </a:xfrm>
            <a:prstGeom prst="ellipse">
              <a:avLst/>
            </a:prstGeom>
            <a:noFill/>
            <a:ln w="12700">
              <a:noFill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2D354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Овал 66">
              <a:extLst>
                <a:ext uri="{FF2B5EF4-FFF2-40B4-BE49-F238E27FC236}">
                  <a16:creationId xmlns:a16="http://schemas.microsoft.com/office/drawing/2014/main" id="{97E3D8CC-0CC6-8488-A4BD-BFB628EBDA80}"/>
                </a:ext>
              </a:extLst>
            </p:cNvPr>
            <p:cNvSpPr/>
            <p:nvPr/>
          </p:nvSpPr>
          <p:spPr>
            <a:xfrm rot="2700000">
              <a:off x="4775900" y="2373874"/>
              <a:ext cx="2424304" cy="242430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 dirty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27" name="Овал 59">
              <a:extLst>
                <a:ext uri="{FF2B5EF4-FFF2-40B4-BE49-F238E27FC236}">
                  <a16:creationId xmlns:a16="http://schemas.microsoft.com/office/drawing/2014/main" id="{C48A6C04-B11C-9CFF-2AAA-5E05B3D77192}"/>
                </a:ext>
              </a:extLst>
            </p:cNvPr>
            <p:cNvSpPr/>
            <p:nvPr userDrawn="1"/>
          </p:nvSpPr>
          <p:spPr>
            <a:xfrm flipH="1">
              <a:off x="5146778" y="2487765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Овал 59">
              <a:extLst>
                <a:ext uri="{FF2B5EF4-FFF2-40B4-BE49-F238E27FC236}">
                  <a16:creationId xmlns:a16="http://schemas.microsoft.com/office/drawing/2014/main" id="{960D3424-01D4-6F42-3817-B59FF9E089A7}"/>
                </a:ext>
              </a:extLst>
            </p:cNvPr>
            <p:cNvSpPr/>
            <p:nvPr userDrawn="1"/>
          </p:nvSpPr>
          <p:spPr>
            <a:xfrm flipH="1">
              <a:off x="6596907" y="2487765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Овал 59">
              <a:extLst>
                <a:ext uri="{FF2B5EF4-FFF2-40B4-BE49-F238E27FC236}">
                  <a16:creationId xmlns:a16="http://schemas.microsoft.com/office/drawing/2014/main" id="{C19FFA4B-667A-B33B-E728-63089D931CD2}"/>
                </a:ext>
              </a:extLst>
            </p:cNvPr>
            <p:cNvSpPr/>
            <p:nvPr userDrawn="1"/>
          </p:nvSpPr>
          <p:spPr>
            <a:xfrm flipH="1">
              <a:off x="5146778" y="4400497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Овал 59">
              <a:extLst>
                <a:ext uri="{FF2B5EF4-FFF2-40B4-BE49-F238E27FC236}">
                  <a16:creationId xmlns:a16="http://schemas.microsoft.com/office/drawing/2014/main" id="{EEBF8285-44F8-18A7-1E39-AD21F812504A}"/>
                </a:ext>
              </a:extLst>
            </p:cNvPr>
            <p:cNvSpPr/>
            <p:nvPr userDrawn="1"/>
          </p:nvSpPr>
          <p:spPr>
            <a:xfrm flipH="1">
              <a:off x="6596907" y="4400497"/>
              <a:ext cx="245903" cy="245903"/>
            </a:xfrm>
            <a:prstGeom prst="ellipse">
              <a:avLst/>
            </a:prstGeom>
            <a:solidFill>
              <a:srgbClr val="1D56F3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9594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8">
            <a:extLst>
              <a:ext uri="{FF2B5EF4-FFF2-40B4-BE49-F238E27FC236}">
                <a16:creationId xmlns:a16="http://schemas.microsoft.com/office/drawing/2014/main" id="{FA8EC6AB-ABAE-E030-FDA1-706C3E421E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59815" y="1394572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45" name="Текст 8">
            <a:extLst>
              <a:ext uri="{FF2B5EF4-FFF2-40B4-BE49-F238E27FC236}">
                <a16:creationId xmlns:a16="http://schemas.microsoft.com/office/drawing/2014/main" id="{3EA381D1-6BAA-E98E-828F-9D8A18CD2F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61437" y="1743550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8" name="Текст 8">
            <a:extLst>
              <a:ext uri="{FF2B5EF4-FFF2-40B4-BE49-F238E27FC236}">
                <a16:creationId xmlns:a16="http://schemas.microsoft.com/office/drawing/2014/main" id="{E0314438-DDA9-3EF0-C3F7-2D7121325B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20739" y="3769061"/>
            <a:ext cx="2109227" cy="4143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ru-RU" sz="1300" b="1" kern="1200" dirty="0">
                <a:solidFill>
                  <a:srgbClr val="FF8657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Название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6C569E38-7BAC-C6A0-3D89-B6023E4C74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22361" y="4118039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488011F0-4633-7408-EE10-D5BC456CC79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32868" y="1747224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8" name="Текст 8">
            <a:extLst>
              <a:ext uri="{FF2B5EF4-FFF2-40B4-BE49-F238E27FC236}">
                <a16:creationId xmlns:a16="http://schemas.microsoft.com/office/drawing/2014/main" id="{A317FE59-3BF4-9A6C-7C79-1A8DFF97A0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238583" y="1398249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51C579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60" name="Текст 8">
            <a:extLst>
              <a:ext uri="{FF2B5EF4-FFF2-40B4-BE49-F238E27FC236}">
                <a16:creationId xmlns:a16="http://schemas.microsoft.com/office/drawing/2014/main" id="{49AE145A-0499-25CA-59E3-8246E0EF44C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75210" y="4118670"/>
            <a:ext cx="2107605" cy="93059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61" name="Текст 8">
            <a:extLst>
              <a:ext uri="{FF2B5EF4-FFF2-40B4-BE49-F238E27FC236}">
                <a16:creationId xmlns:a16="http://schemas.microsoft.com/office/drawing/2014/main" id="{6F059654-5FEC-21B3-7AF4-F4110AA7E4E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0925" y="3769692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733CFF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2" name="Текст 8">
            <a:extLst>
              <a:ext uri="{FF2B5EF4-FFF2-40B4-BE49-F238E27FC236}">
                <a16:creationId xmlns:a16="http://schemas.microsoft.com/office/drawing/2014/main" id="{1CE1CA18-A7E5-99A0-A994-7AA54ABDA29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75671" y="5635896"/>
            <a:ext cx="2107605" cy="493442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75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3" name="Текст 8">
            <a:extLst>
              <a:ext uri="{FF2B5EF4-FFF2-40B4-BE49-F238E27FC236}">
                <a16:creationId xmlns:a16="http://schemas.microsoft.com/office/drawing/2014/main" id="{659E69AA-EF95-0ABA-AC1D-F15E43982A0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381386" y="5286921"/>
            <a:ext cx="2107605" cy="41438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FF3154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0052C-A8BF-80DA-9F36-E916E013A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178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CD8D05-C8AD-A8FD-F76A-3155CD436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2297"/>
          <a:stretch/>
        </p:blipFill>
        <p:spPr bwMode="auto">
          <a:xfrm>
            <a:off x="4361265" y="2772905"/>
            <a:ext cx="1183471" cy="1312195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54F0018-AD20-EC03-3802-28D85338578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9E9681-4871-6978-775D-167975E8DCA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29473" y="1394572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3ED97058-6B25-6FEC-50D8-85A8CC5551BE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2708748" y="3769061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DA344D9D-36EA-5D72-CCD3-8BAB0822FFC3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592637" y="5275533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42257AF2-0A93-370A-34D8-FFD9409D29F2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514009" y="3757676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F76CB2AF-82BA-0E0F-4F40-175FDC8F4136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750070" y="1394572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A1258BE-6179-281F-449B-0123EF96D7B2}"/>
              </a:ext>
            </a:extLst>
          </p:cNvPr>
          <p:cNvGrpSpPr/>
          <p:nvPr userDrawn="1"/>
        </p:nvGrpSpPr>
        <p:grpSpPr>
          <a:xfrm>
            <a:off x="3658035" y="2208038"/>
            <a:ext cx="2672037" cy="2774178"/>
            <a:chOff x="4775900" y="2373874"/>
            <a:chExt cx="2424304" cy="2516975"/>
          </a:xfrm>
        </p:grpSpPr>
        <p:sp>
          <p:nvSpPr>
            <p:cNvPr id="27" name="Овал 85">
              <a:extLst>
                <a:ext uri="{FF2B5EF4-FFF2-40B4-BE49-F238E27FC236}">
                  <a16:creationId xmlns:a16="http://schemas.microsoft.com/office/drawing/2014/main" id="{6184ED06-DC6E-8CD7-585B-764A249A66A6}"/>
                </a:ext>
              </a:extLst>
            </p:cNvPr>
            <p:cNvSpPr/>
            <p:nvPr userDrawn="1"/>
          </p:nvSpPr>
          <p:spPr>
            <a:xfrm rot="2700000">
              <a:off x="5205552" y="2803533"/>
              <a:ext cx="1564995" cy="1564993"/>
            </a:xfrm>
            <a:prstGeom prst="ellipse">
              <a:avLst/>
            </a:prstGeom>
            <a:noFill/>
            <a:ln w="12700">
              <a:noFill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2D354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Овал 66">
              <a:extLst>
                <a:ext uri="{FF2B5EF4-FFF2-40B4-BE49-F238E27FC236}">
                  <a16:creationId xmlns:a16="http://schemas.microsoft.com/office/drawing/2014/main" id="{F5082EB3-7B02-B828-BCC0-38CE2E03D5A4}"/>
                </a:ext>
              </a:extLst>
            </p:cNvPr>
            <p:cNvSpPr/>
            <p:nvPr/>
          </p:nvSpPr>
          <p:spPr>
            <a:xfrm rot="2700000">
              <a:off x="4775900" y="2373874"/>
              <a:ext cx="2424304" cy="242430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lang="ru-RU" sz="1050" kern="0" dirty="0">
                <a:solidFill>
                  <a:srgbClr val="2D3540"/>
                </a:solidFill>
                <a:cs typeface="Arial"/>
                <a:sym typeface="Arial"/>
              </a:endParaRPr>
            </a:p>
          </p:txBody>
        </p:sp>
        <p:sp>
          <p:nvSpPr>
            <p:cNvPr id="29" name="Овал 59">
              <a:extLst>
                <a:ext uri="{FF2B5EF4-FFF2-40B4-BE49-F238E27FC236}">
                  <a16:creationId xmlns:a16="http://schemas.microsoft.com/office/drawing/2014/main" id="{647CC57F-2476-F477-83C3-6D0939935F8B}"/>
                </a:ext>
              </a:extLst>
            </p:cNvPr>
            <p:cNvSpPr/>
            <p:nvPr userDrawn="1"/>
          </p:nvSpPr>
          <p:spPr>
            <a:xfrm flipH="1">
              <a:off x="5146778" y="2487765"/>
              <a:ext cx="245903" cy="245903"/>
            </a:xfrm>
            <a:prstGeom prst="ellipse">
              <a:avLst/>
            </a:prstGeom>
            <a:solidFill>
              <a:srgbClr val="51C579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Овал 59">
              <a:extLst>
                <a:ext uri="{FF2B5EF4-FFF2-40B4-BE49-F238E27FC236}">
                  <a16:creationId xmlns:a16="http://schemas.microsoft.com/office/drawing/2014/main" id="{E8054ECE-EAE8-2482-E881-BC7005A85159}"/>
                </a:ext>
              </a:extLst>
            </p:cNvPr>
            <p:cNvSpPr/>
            <p:nvPr userDrawn="1"/>
          </p:nvSpPr>
          <p:spPr>
            <a:xfrm flipH="1">
              <a:off x="6596907" y="2487765"/>
              <a:ext cx="245903" cy="245903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Овал 59">
              <a:extLst>
                <a:ext uri="{FF2B5EF4-FFF2-40B4-BE49-F238E27FC236}">
                  <a16:creationId xmlns:a16="http://schemas.microsoft.com/office/drawing/2014/main" id="{F537C2A3-220D-45BA-DF6C-B570CB441B88}"/>
                </a:ext>
              </a:extLst>
            </p:cNvPr>
            <p:cNvSpPr/>
            <p:nvPr userDrawn="1"/>
          </p:nvSpPr>
          <p:spPr>
            <a:xfrm flipH="1">
              <a:off x="4789916" y="3998546"/>
              <a:ext cx="245903" cy="245903"/>
            </a:xfrm>
            <a:prstGeom prst="ellipse">
              <a:avLst/>
            </a:prstGeom>
            <a:solidFill>
              <a:srgbClr val="733CFF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Овал 59">
              <a:extLst>
                <a:ext uri="{FF2B5EF4-FFF2-40B4-BE49-F238E27FC236}">
                  <a16:creationId xmlns:a16="http://schemas.microsoft.com/office/drawing/2014/main" id="{EED15DC0-6644-A519-D509-C8B20CA6A5DC}"/>
                </a:ext>
              </a:extLst>
            </p:cNvPr>
            <p:cNvSpPr/>
            <p:nvPr userDrawn="1"/>
          </p:nvSpPr>
          <p:spPr>
            <a:xfrm flipH="1">
              <a:off x="6886526" y="4008769"/>
              <a:ext cx="245903" cy="245903"/>
            </a:xfrm>
            <a:prstGeom prst="ellipse">
              <a:avLst/>
            </a:prstGeom>
            <a:solidFill>
              <a:srgbClr val="FF8657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Овал 59">
              <a:extLst>
                <a:ext uri="{FF2B5EF4-FFF2-40B4-BE49-F238E27FC236}">
                  <a16:creationId xmlns:a16="http://schemas.microsoft.com/office/drawing/2014/main" id="{FE8DE9B3-41C5-D505-0C8B-011EF9778172}"/>
                </a:ext>
              </a:extLst>
            </p:cNvPr>
            <p:cNvSpPr/>
            <p:nvPr userDrawn="1"/>
          </p:nvSpPr>
          <p:spPr>
            <a:xfrm flipH="1">
              <a:off x="5860598" y="4644946"/>
              <a:ext cx="245903" cy="245903"/>
            </a:xfrm>
            <a:prstGeom prst="ellipse">
              <a:avLst/>
            </a:prstGeom>
            <a:solidFill>
              <a:srgbClr val="FF3154"/>
            </a:solidFill>
            <a:ln w="2857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7D52B43A-F6CB-067C-626B-E49D2832DD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2297"/>
          <a:stretch/>
        </p:blipFill>
        <p:spPr bwMode="auto">
          <a:xfrm>
            <a:off x="4260801" y="2841392"/>
            <a:ext cx="1456580" cy="13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0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нфографика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0052C-A8BF-80DA-9F36-E916E013A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952" y="296863"/>
            <a:ext cx="6669782" cy="647700"/>
          </a:xfrm>
          <a:prstGeom prst="rect">
            <a:avLst/>
          </a:prstGeom>
        </p:spPr>
        <p:txBody>
          <a:bodyPr lIns="0" tIns="0" rIns="0" bIns="36000" anchor="ctr">
            <a:normAutofit/>
          </a:bodyPr>
          <a:lstStyle>
            <a:lvl1pPr>
              <a:lnSpc>
                <a:spcPct val="100000"/>
              </a:lnSpc>
              <a:defRPr lang="ru-RU" sz="2275" b="1" kern="1200" smtClean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54F0018-AD20-EC03-3802-28D85338578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>
          <a:xfrm>
            <a:off x="7408863" y="6356353"/>
            <a:ext cx="2228850" cy="365125"/>
          </a:xfrm>
        </p:spPr>
        <p:txBody>
          <a:bodyPr/>
          <a:lstStyle>
            <a:lvl1pPr>
              <a:defRPr>
                <a:solidFill>
                  <a:srgbClr val="266BFF"/>
                </a:solidFill>
              </a:defRPr>
            </a:lvl1pPr>
          </a:lstStyle>
          <a:p>
            <a:fld id="{CCB1F4D7-AD8C-418E-9FDB-803D9351D5F2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" name="Straight Connector 19">
            <a:extLst>
              <a:ext uri="{FF2B5EF4-FFF2-40B4-BE49-F238E27FC236}">
                <a16:creationId xmlns:a16="http://schemas.microsoft.com/office/drawing/2014/main" id="{280CD148-53C8-A905-9EEE-C5998D7A46A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353695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689E2665-EEDE-C277-C88D-4FF80DBD83E7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082163" y="1422500"/>
            <a:ext cx="1346597" cy="8190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976F09CF-20BC-77EE-A9B7-8D59F4B54E7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082163" y="2215518"/>
            <a:ext cx="1346597" cy="45782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2031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E507DEE-E502-B994-D89E-51EF03AB2F17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6561436" y="4987206"/>
            <a:ext cx="1346597" cy="114213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0713E022-0C45-F98A-6DF8-DE5276B846A7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561436" y="4585524"/>
            <a:ext cx="1346597" cy="464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2030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A3D15527-60CC-C349-E3D7-45BA8333FE8C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5043828" y="1422500"/>
            <a:ext cx="1346597" cy="8190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877A810-6CF0-F128-BED2-E4B1296CF68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5043828" y="2215518"/>
            <a:ext cx="1346597" cy="45782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2029</a:t>
            </a:r>
            <a:endParaRPr lang="en-US" dirty="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7C10A4B-E3BF-4C3F-8FEB-6A7684CB9D6E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23102" y="4987206"/>
            <a:ext cx="1346597" cy="114213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748E50E-FBDD-047F-557B-8F736B214B40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523102" y="4585524"/>
            <a:ext cx="1346597" cy="464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2028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A4FE7ECF-1903-EFA2-753F-6636E91085D1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999952" y="1422500"/>
            <a:ext cx="1346597" cy="8190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A2807009-E5D0-B7C4-5559-D77E8D54B74D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999952" y="2215518"/>
            <a:ext cx="1346597" cy="45782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dirty="0"/>
              <a:t>2027</a:t>
            </a:r>
            <a:endParaRPr lang="en-US" dirty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89CB1761-6B7A-7390-76A8-8F180A3F0183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79225" y="4987206"/>
            <a:ext cx="1346597" cy="114213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138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EB05C1A4-66A5-3B88-29C0-17DA15B5958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79225" y="4585524"/>
            <a:ext cx="1346597" cy="464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lang="en-US" sz="1625" b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742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dirty="0"/>
              <a:t>2026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Рисунок 2">
            <a:extLst>
              <a:ext uri="{FF2B5EF4-FFF2-40B4-BE49-F238E27FC236}">
                <a16:creationId xmlns:a16="http://schemas.microsoft.com/office/drawing/2014/main" id="{C46D8EAE-43DE-8824-597A-D6C72C88C07B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792160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5" name="Рисунок 2">
            <a:extLst>
              <a:ext uri="{FF2B5EF4-FFF2-40B4-BE49-F238E27FC236}">
                <a16:creationId xmlns:a16="http://schemas.microsoft.com/office/drawing/2014/main" id="{4FBDD366-C06E-EF7E-DA24-FCE2784707F5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2312887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AFB39D64-B9BC-C3B0-AE85-6F3AB0AA8C53}"/>
              </a:ext>
            </a:extLst>
          </p:cNvPr>
          <p:cNvSpPr>
            <a:spLocks noGrp="1"/>
          </p:cNvSpPr>
          <p:nvPr>
            <p:ph type="pic" sz="quarter" idx="106"/>
          </p:nvPr>
        </p:nvSpPr>
        <p:spPr>
          <a:xfrm>
            <a:off x="3833614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id="{4D78718B-8559-1275-DB5E-9BC2951C4611}"/>
              </a:ext>
            </a:extLst>
          </p:cNvPr>
          <p:cNvSpPr>
            <a:spLocks noGrp="1"/>
          </p:cNvSpPr>
          <p:nvPr>
            <p:ph type="pic" sz="quarter" idx="107"/>
          </p:nvPr>
        </p:nvSpPr>
        <p:spPr>
          <a:xfrm>
            <a:off x="5356763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id="{4A65B35D-E38A-D60C-CC2D-2D5D9CBCD546}"/>
              </a:ext>
            </a:extLst>
          </p:cNvPr>
          <p:cNvSpPr>
            <a:spLocks noGrp="1"/>
          </p:cNvSpPr>
          <p:nvPr>
            <p:ph type="pic" sz="quarter" idx="108"/>
          </p:nvPr>
        </p:nvSpPr>
        <p:spPr>
          <a:xfrm>
            <a:off x="6872388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  <p:sp>
        <p:nvSpPr>
          <p:cNvPr id="9" name="Рисунок 2">
            <a:extLst>
              <a:ext uri="{FF2B5EF4-FFF2-40B4-BE49-F238E27FC236}">
                <a16:creationId xmlns:a16="http://schemas.microsoft.com/office/drawing/2014/main" id="{9D679726-33B0-0518-5F06-3A45EEDA5D07}"/>
              </a:ext>
            </a:extLst>
          </p:cNvPr>
          <p:cNvSpPr>
            <a:spLocks noGrp="1"/>
          </p:cNvSpPr>
          <p:nvPr>
            <p:ph type="pic" sz="quarter" idx="109"/>
          </p:nvPr>
        </p:nvSpPr>
        <p:spPr>
          <a:xfrm>
            <a:off x="8395098" y="3145658"/>
            <a:ext cx="720725" cy="7207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1842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21C5F-8644-536F-7365-27099127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D6F587-03B6-8457-D134-5FF1FEE9F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3241E-18E3-B60B-198B-ADF71B547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01388-7AD9-D45A-B3DD-F22EEF6BD5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21A66D-1804-D098-39C2-86934B09A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/>
                </a:solidFill>
              </a:defRPr>
            </a:lvl1pPr>
          </a:lstStyle>
          <a:p>
            <a:fld id="{0BF5062E-4003-44CE-A6BC-8B285B1C59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29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9" r:id="rId2"/>
    <p:sldLayoutId id="2147483683" r:id="rId3"/>
    <p:sldLayoutId id="2147483684" r:id="rId4"/>
    <p:sldLayoutId id="2147483685" r:id="rId5"/>
    <p:sldLayoutId id="2147483680" r:id="rId6"/>
    <p:sldLayoutId id="2147483681" r:id="rId7"/>
    <p:sldLayoutId id="2147483682" r:id="rId8"/>
    <p:sldLayoutId id="2147483689" r:id="rId9"/>
    <p:sldLayoutId id="2147483690" r:id="rId10"/>
    <p:sldLayoutId id="2147483691" r:id="rId11"/>
    <p:sldLayoutId id="2147483692" r:id="rId12"/>
    <p:sldLayoutId id="2147483776" r:id="rId13"/>
    <p:sldLayoutId id="2147483781" r:id="rId14"/>
    <p:sldLayoutId id="2147483782" r:id="rId15"/>
  </p:sldLayoutIdLst>
  <p:hf hdr="0" ftr="0" dt="0"/>
  <p:txStyles>
    <p:titleStyle>
      <a:lvl1pPr algn="l" defTabSz="742969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42" indent="-185742" algn="l" defTabSz="742969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27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711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96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80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64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648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132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617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84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69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53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37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421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90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74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21C5F-8644-536F-7365-27099127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D6F587-03B6-8457-D134-5FF1FEE9F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3241E-18E3-B60B-198B-ADF71B547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01388-7AD9-D45A-B3DD-F22EEF6BD5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21A66D-1804-D098-39C2-86934B09A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/>
                </a:solidFill>
              </a:defRPr>
            </a:lvl1pPr>
          </a:lstStyle>
          <a:p>
            <a:fld id="{0BF5062E-4003-44CE-A6BC-8B285B1C59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03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79" r:id="rId4"/>
    <p:sldLayoutId id="2147483676" r:id="rId5"/>
  </p:sldLayoutIdLst>
  <p:hf hdr="0" ftr="0" dt="0"/>
  <p:txStyles>
    <p:titleStyle>
      <a:lvl1pPr algn="l" defTabSz="742969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42" indent="-185742" algn="l" defTabSz="742969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27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711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96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80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64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648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132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617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84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69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53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37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421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90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74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34.sv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8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1100CA6A-168C-4FCF-C027-EEAEF90F9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117" y="5145114"/>
            <a:ext cx="4967628" cy="1161639"/>
          </a:xfrm>
        </p:spPr>
        <p:txBody>
          <a:bodyPr>
            <a:noAutofit/>
          </a:bodyPr>
          <a:lstStyle/>
          <a:p>
            <a:r>
              <a:rPr lang="ru-RU" sz="1600" b="1" dirty="0" err="1">
                <a:solidFill>
                  <a:srgbClr val="1D56F3">
                    <a:alpha val="80000"/>
                  </a:srgbClr>
                </a:solidFill>
              </a:rPr>
              <a:t>Колударова</a:t>
            </a:r>
            <a:r>
              <a:rPr lang="ru-RU" sz="1600" b="1" dirty="0">
                <a:solidFill>
                  <a:srgbClr val="1D56F3">
                    <a:alpha val="80000"/>
                  </a:srgbClr>
                </a:solidFill>
              </a:rPr>
              <a:t> Ольга Павловна,</a:t>
            </a:r>
            <a:r>
              <a:rPr lang="ru-RU" sz="1600" dirty="0">
                <a:solidFill>
                  <a:srgbClr val="1D56F3">
                    <a:alpha val="80000"/>
                  </a:srgbClr>
                </a:solidFill>
              </a:rPr>
              <a:t/>
            </a:r>
            <a:br>
              <a:rPr lang="ru-RU" sz="1600" dirty="0">
                <a:solidFill>
                  <a:srgbClr val="1D56F3">
                    <a:alpha val="80000"/>
                  </a:srgbClr>
                </a:solidFill>
              </a:rPr>
            </a:br>
            <a:r>
              <a:rPr lang="ru-RU" dirty="0">
                <a:solidFill>
                  <a:srgbClr val="1D56F3">
                    <a:alpha val="80000"/>
                  </a:srgbClr>
                </a:solidFill>
              </a:rPr>
              <a:t>Заместитель Министра просвещения Российской Федерации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59759-3510-4392-A84D-DB07D5E8F240}"/>
              </a:ext>
            </a:extLst>
          </p:cNvPr>
          <p:cNvSpPr txBox="1"/>
          <p:nvPr/>
        </p:nvSpPr>
        <p:spPr>
          <a:xfrm>
            <a:off x="454745" y="2139712"/>
            <a:ext cx="562278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1D56F3"/>
                </a:solidFill>
                <a:latin typeface="Arial Black" panose="020B0A04020102020204" pitchFamily="34" charset="0"/>
              </a:rPr>
              <a:t>Апробация оценки </a:t>
            </a:r>
            <a:br>
              <a:rPr lang="ru-RU" sz="2500" dirty="0">
                <a:solidFill>
                  <a:srgbClr val="1D56F3"/>
                </a:solidFill>
                <a:latin typeface="Arial Black" panose="020B0A04020102020204" pitchFamily="34" charset="0"/>
              </a:rPr>
            </a:br>
            <a:r>
              <a:rPr lang="ru-RU" sz="2500" dirty="0">
                <a:solidFill>
                  <a:srgbClr val="1D56F3"/>
                </a:solidFill>
                <a:latin typeface="Arial Black" panose="020B0A04020102020204" pitchFamily="34" charset="0"/>
              </a:rPr>
              <a:t>поведения обучающихся </a:t>
            </a:r>
            <a:br>
              <a:rPr lang="ru-RU" sz="2500" dirty="0">
                <a:solidFill>
                  <a:srgbClr val="1D56F3"/>
                </a:solidFill>
                <a:latin typeface="Arial Black" panose="020B0A04020102020204" pitchFamily="34" charset="0"/>
              </a:rPr>
            </a:br>
            <a:r>
              <a:rPr lang="ru-RU" sz="2500" dirty="0">
                <a:solidFill>
                  <a:srgbClr val="1D56F3"/>
                </a:solidFill>
                <a:latin typeface="Arial Black" panose="020B0A04020102020204" pitchFamily="34" charset="0"/>
              </a:rPr>
              <a:t>со 2 по 8 классы в отдельных общеобразовательных организациях субъектов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240514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B8DF45-8A9A-4F9A-AC8E-C1E60A68C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119863-E7A3-4C6F-B045-2A7822DD7409}"/>
              </a:ext>
            </a:extLst>
          </p:cNvPr>
          <p:cNvSpPr txBox="1"/>
          <p:nvPr/>
        </p:nvSpPr>
        <p:spPr>
          <a:xfrm>
            <a:off x="463446" y="1744930"/>
            <a:ext cx="30303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</a:rPr>
              <a:t>Региональный уровень</a:t>
            </a:r>
          </a:p>
        </p:txBody>
      </p:sp>
      <p:sp>
        <p:nvSpPr>
          <p:cNvPr id="31" name="Заголовок 2">
            <a:extLst>
              <a:ext uri="{FF2B5EF4-FFF2-40B4-BE49-F238E27FC236}">
                <a16:creationId xmlns:a16="http://schemas.microsoft.com/office/drawing/2014/main" id="{78F9057F-F7E3-4DF9-9A57-B1E76EC27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15" y="706293"/>
            <a:ext cx="7025013" cy="899504"/>
          </a:xfrm>
        </p:spPr>
        <p:txBody>
          <a:bodyPr>
            <a:noAutofit/>
          </a:bodyPr>
          <a:lstStyle/>
          <a:p>
            <a:r>
              <a:rPr lang="ru-RU" sz="2280" dirty="0"/>
              <a:t>КОНТРОЛЬНЫЕ ТОЧКИ ПРОВЕДЕНИЯ АПРОБАЦИИ ОЦЕНКИ ПОВЕДЕНИЯ </a:t>
            </a:r>
            <a:br>
              <a:rPr lang="ru-RU" sz="2280" dirty="0"/>
            </a:br>
            <a:r>
              <a:rPr lang="ru-RU" sz="2280" dirty="0"/>
              <a:t>В 2026–2027 УЧЕБНОМ ГОДУ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DC4DD00-7AFB-48FF-9624-9D0D03D26F3A}"/>
              </a:ext>
            </a:extLst>
          </p:cNvPr>
          <p:cNvCxnSpPr>
            <a:cxnSpLocks/>
          </p:cNvCxnSpPr>
          <p:nvPr/>
        </p:nvCxnSpPr>
        <p:spPr>
          <a:xfrm>
            <a:off x="567054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8926264-416D-4987-B6F7-3E573929D650}"/>
              </a:ext>
            </a:extLst>
          </p:cNvPr>
          <p:cNvCxnSpPr>
            <a:cxnSpLocks/>
          </p:cNvCxnSpPr>
          <p:nvPr/>
        </p:nvCxnSpPr>
        <p:spPr>
          <a:xfrm>
            <a:off x="1717894" y="4276722"/>
            <a:ext cx="0" cy="864000"/>
          </a:xfrm>
          <a:prstGeom prst="line">
            <a:avLst/>
          </a:prstGeom>
          <a:ln w="3175">
            <a:solidFill>
              <a:srgbClr val="D2DDFD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25337A3-F6EC-4366-AD9D-898749BC2FC4}"/>
              </a:ext>
            </a:extLst>
          </p:cNvPr>
          <p:cNvCxnSpPr>
            <a:cxnSpLocks/>
          </p:cNvCxnSpPr>
          <p:nvPr/>
        </p:nvCxnSpPr>
        <p:spPr>
          <a:xfrm>
            <a:off x="2868734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0421738-9DA3-421A-AA97-B0283814AE38}"/>
              </a:ext>
            </a:extLst>
          </p:cNvPr>
          <p:cNvCxnSpPr>
            <a:cxnSpLocks/>
          </p:cNvCxnSpPr>
          <p:nvPr/>
        </p:nvCxnSpPr>
        <p:spPr>
          <a:xfrm>
            <a:off x="4019574" y="4276722"/>
            <a:ext cx="0" cy="864000"/>
          </a:xfrm>
          <a:prstGeom prst="line">
            <a:avLst/>
          </a:prstGeom>
          <a:ln w="3175">
            <a:solidFill>
              <a:srgbClr val="D2DDFD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01956481-2C21-41F5-81AC-9D2959E90F87}"/>
              </a:ext>
            </a:extLst>
          </p:cNvPr>
          <p:cNvCxnSpPr>
            <a:cxnSpLocks/>
          </p:cNvCxnSpPr>
          <p:nvPr/>
        </p:nvCxnSpPr>
        <p:spPr>
          <a:xfrm>
            <a:off x="5170414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FDC6CE75-7317-4361-B22A-A5A86E819185}"/>
              </a:ext>
            </a:extLst>
          </p:cNvPr>
          <p:cNvCxnSpPr>
            <a:cxnSpLocks/>
          </p:cNvCxnSpPr>
          <p:nvPr/>
        </p:nvCxnSpPr>
        <p:spPr>
          <a:xfrm>
            <a:off x="6321254" y="4276722"/>
            <a:ext cx="0" cy="864000"/>
          </a:xfrm>
          <a:prstGeom prst="line">
            <a:avLst/>
          </a:prstGeom>
          <a:ln w="3175">
            <a:solidFill>
              <a:srgbClr val="D2DDFD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72D193C-51E3-4C99-BDF6-D096DB953222}"/>
              </a:ext>
            </a:extLst>
          </p:cNvPr>
          <p:cNvCxnSpPr>
            <a:cxnSpLocks/>
          </p:cNvCxnSpPr>
          <p:nvPr/>
        </p:nvCxnSpPr>
        <p:spPr>
          <a:xfrm>
            <a:off x="7472092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198DFBC-0344-4E41-848F-D10D27853AC9}"/>
              </a:ext>
            </a:extLst>
          </p:cNvPr>
          <p:cNvSpPr txBox="1"/>
          <p:nvPr/>
        </p:nvSpPr>
        <p:spPr>
          <a:xfrm>
            <a:off x="631435" y="2545828"/>
            <a:ext cx="1963981" cy="1359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20 августа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назначить регионального координатора 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создать единый официальный канал связи с муниципальными координаторами </a:t>
            </a:r>
            <a:br>
              <a:rPr lang="ru-RU" sz="1050" dirty="0">
                <a:solidFill>
                  <a:srgbClr val="000000"/>
                </a:solidFill>
              </a:rPr>
            </a:br>
            <a:r>
              <a:rPr lang="ru-RU" sz="1050" dirty="0">
                <a:solidFill>
                  <a:srgbClr val="000000"/>
                </a:solidFill>
              </a:rPr>
              <a:t>и директорами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6005513-C458-41EC-94F5-6D1E1BCAF9E1}"/>
              </a:ext>
            </a:extLst>
          </p:cNvPr>
          <p:cNvSpPr txBox="1"/>
          <p:nvPr/>
        </p:nvSpPr>
        <p:spPr>
          <a:xfrm>
            <a:off x="1781794" y="4954770"/>
            <a:ext cx="1841340" cy="106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25 августа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довести до школ актуальные документы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проверить готовность информационных систем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6C9D61-45D8-4212-A254-066D8C1232AE}"/>
              </a:ext>
            </a:extLst>
          </p:cNvPr>
          <p:cNvSpPr txBox="1"/>
          <p:nvPr/>
        </p:nvSpPr>
        <p:spPr>
          <a:xfrm>
            <a:off x="2932637" y="2545828"/>
            <a:ext cx="18413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28 августа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обучение школьных команд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8A28329-4864-427B-BFA5-796B34FB76E0}"/>
              </a:ext>
            </a:extLst>
          </p:cNvPr>
          <p:cNvSpPr txBox="1"/>
          <p:nvPr/>
        </p:nvSpPr>
        <p:spPr>
          <a:xfrm>
            <a:off x="4084215" y="4954770"/>
            <a:ext cx="18413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1 сентября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убедиться в готовности школ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DABC35A-AE16-4DE8-ABF0-1FC124D936F6}"/>
              </a:ext>
            </a:extLst>
          </p:cNvPr>
          <p:cNvSpPr txBox="1"/>
          <p:nvPr/>
        </p:nvSpPr>
        <p:spPr>
          <a:xfrm>
            <a:off x="5229315" y="2545828"/>
            <a:ext cx="2249814" cy="106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в сентябре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обеспечить методическое сопровождение 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обеспечить работу </a:t>
            </a:r>
            <a:br>
              <a:rPr lang="ru-RU" sz="1050" dirty="0">
                <a:solidFill>
                  <a:srgbClr val="000000"/>
                </a:solidFill>
              </a:rPr>
            </a:br>
            <a:r>
              <a:rPr lang="ru-RU" sz="1050" dirty="0">
                <a:solidFill>
                  <a:srgbClr val="000000"/>
                </a:solidFill>
              </a:rPr>
              <a:t>«горячей линии» для педагогов и родителей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39DF9CE-D79C-4A6C-AD27-284414D43897}"/>
              </a:ext>
            </a:extLst>
          </p:cNvPr>
          <p:cNvSpPr txBox="1"/>
          <p:nvPr/>
        </p:nvSpPr>
        <p:spPr>
          <a:xfrm>
            <a:off x="6377897" y="4954770"/>
            <a:ext cx="2387407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по итогам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1 четверти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анализ промежуточных результатов качества проведения апробации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3045485-0ECE-4105-AD77-97C0962B724F}"/>
              </a:ext>
            </a:extLst>
          </p:cNvPr>
          <p:cNvSpPr txBox="1"/>
          <p:nvPr/>
        </p:nvSpPr>
        <p:spPr>
          <a:xfrm>
            <a:off x="7534551" y="2545828"/>
            <a:ext cx="2249814" cy="1650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по итогам </a:t>
            </a:r>
            <a:r>
              <a:rPr lang="ru-RU" b="1" dirty="0">
                <a:solidFill>
                  <a:srgbClr val="000000"/>
                </a:solidFill>
              </a:rPr>
              <a:t>г</a:t>
            </a:r>
            <a:r>
              <a:rPr lang="ru-RU" sz="1800" b="1" dirty="0">
                <a:solidFill>
                  <a:srgbClr val="000000"/>
                </a:solidFill>
              </a:rPr>
              <a:t>ода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анализ итоговых результатов качества проведения апробации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направить федеральному оператору статистику </a:t>
            </a:r>
            <a:br>
              <a:rPr lang="ru-RU" sz="1050" dirty="0">
                <a:solidFill>
                  <a:srgbClr val="000000"/>
                </a:solidFill>
              </a:rPr>
            </a:br>
            <a:r>
              <a:rPr lang="ru-RU" sz="1050" dirty="0">
                <a:solidFill>
                  <a:srgbClr val="000000"/>
                </a:solidFill>
              </a:rPr>
              <a:t>и предложения </a:t>
            </a:r>
            <a:br>
              <a:rPr lang="ru-RU" sz="1050" dirty="0">
                <a:solidFill>
                  <a:srgbClr val="000000"/>
                </a:solidFill>
              </a:rPr>
            </a:br>
            <a:r>
              <a:rPr lang="ru-RU" sz="1050" dirty="0">
                <a:solidFill>
                  <a:srgbClr val="000000"/>
                </a:solidFill>
              </a:rPr>
              <a:t>по корректировке критериев, процедур и методического сопровождения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A4A5989-E23F-4DD4-A9E7-13545448A3A1}"/>
              </a:ext>
            </a:extLst>
          </p:cNvPr>
          <p:cNvCxnSpPr/>
          <p:nvPr/>
        </p:nvCxnSpPr>
        <p:spPr>
          <a:xfrm>
            <a:off x="560388" y="4276722"/>
            <a:ext cx="8785225" cy="0"/>
          </a:xfrm>
          <a:prstGeom prst="line">
            <a:avLst/>
          </a:prstGeom>
          <a:ln w="19050">
            <a:solidFill>
              <a:srgbClr val="1D56F3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328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B8DF45-8A9A-4F9A-AC8E-C1E60A68C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468553-DE77-4216-961C-DA5A79ABF856}"/>
              </a:ext>
            </a:extLst>
          </p:cNvPr>
          <p:cNvSpPr txBox="1"/>
          <p:nvPr/>
        </p:nvSpPr>
        <p:spPr>
          <a:xfrm>
            <a:off x="463446" y="1744931"/>
            <a:ext cx="47069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</a:rPr>
              <a:t>Уровень образовательной организации</a:t>
            </a:r>
          </a:p>
        </p:txBody>
      </p:sp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F2F8D7B1-DF22-4B3A-9D5E-BF829AEC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15" y="706293"/>
            <a:ext cx="6519339" cy="899504"/>
          </a:xfrm>
        </p:spPr>
        <p:txBody>
          <a:bodyPr>
            <a:noAutofit/>
          </a:bodyPr>
          <a:lstStyle/>
          <a:p>
            <a:r>
              <a:rPr lang="ru-RU" sz="2280" dirty="0"/>
              <a:t>КОНТРОЛЬНЫЕ ТОЧКИ ПРОВЕДЕНИЯ АПРОБАЦИИ ОЦЕНКИ ПОВЕДЕНИЯ </a:t>
            </a:r>
            <a:br>
              <a:rPr lang="ru-RU" sz="2280" dirty="0"/>
            </a:br>
            <a:r>
              <a:rPr lang="ru-RU" sz="2280" dirty="0"/>
              <a:t>В 2026–2027 УЧЕБНОМ ГОДУ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331668E-49DE-4A75-ABC3-CFC582F39B32}"/>
              </a:ext>
            </a:extLst>
          </p:cNvPr>
          <p:cNvCxnSpPr>
            <a:cxnSpLocks/>
          </p:cNvCxnSpPr>
          <p:nvPr/>
        </p:nvCxnSpPr>
        <p:spPr>
          <a:xfrm>
            <a:off x="567054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635479F-9591-41D2-8275-C40B90D2143C}"/>
              </a:ext>
            </a:extLst>
          </p:cNvPr>
          <p:cNvCxnSpPr>
            <a:cxnSpLocks/>
          </p:cNvCxnSpPr>
          <p:nvPr/>
        </p:nvCxnSpPr>
        <p:spPr>
          <a:xfrm>
            <a:off x="1717894" y="4276722"/>
            <a:ext cx="0" cy="864000"/>
          </a:xfrm>
          <a:prstGeom prst="line">
            <a:avLst/>
          </a:prstGeom>
          <a:ln w="3175">
            <a:solidFill>
              <a:srgbClr val="D2DDFD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012DBD45-8749-402E-8CB9-64E0B7F7E306}"/>
              </a:ext>
            </a:extLst>
          </p:cNvPr>
          <p:cNvCxnSpPr>
            <a:cxnSpLocks/>
          </p:cNvCxnSpPr>
          <p:nvPr/>
        </p:nvCxnSpPr>
        <p:spPr>
          <a:xfrm>
            <a:off x="2868734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FDFD1E6E-BBFD-4AA6-8658-64462520B8F5}"/>
              </a:ext>
            </a:extLst>
          </p:cNvPr>
          <p:cNvCxnSpPr>
            <a:cxnSpLocks/>
          </p:cNvCxnSpPr>
          <p:nvPr/>
        </p:nvCxnSpPr>
        <p:spPr>
          <a:xfrm>
            <a:off x="4019574" y="4276722"/>
            <a:ext cx="0" cy="864000"/>
          </a:xfrm>
          <a:prstGeom prst="line">
            <a:avLst/>
          </a:prstGeom>
          <a:ln w="3175">
            <a:solidFill>
              <a:srgbClr val="D2DDFD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57552D7-4E30-494F-AB70-C453DC3DD9D3}"/>
              </a:ext>
            </a:extLst>
          </p:cNvPr>
          <p:cNvCxnSpPr>
            <a:cxnSpLocks/>
          </p:cNvCxnSpPr>
          <p:nvPr/>
        </p:nvCxnSpPr>
        <p:spPr>
          <a:xfrm>
            <a:off x="5170414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8AF7309-21CC-4BC8-BF2C-B9E25DBA39C6}"/>
              </a:ext>
            </a:extLst>
          </p:cNvPr>
          <p:cNvCxnSpPr>
            <a:cxnSpLocks/>
          </p:cNvCxnSpPr>
          <p:nvPr/>
        </p:nvCxnSpPr>
        <p:spPr>
          <a:xfrm>
            <a:off x="6321254" y="4276722"/>
            <a:ext cx="0" cy="864000"/>
          </a:xfrm>
          <a:prstGeom prst="line">
            <a:avLst/>
          </a:prstGeom>
          <a:ln w="3175">
            <a:solidFill>
              <a:srgbClr val="D2DDFD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B6F665A-484E-4685-B903-B4CC86D14DF1}"/>
              </a:ext>
            </a:extLst>
          </p:cNvPr>
          <p:cNvCxnSpPr>
            <a:cxnSpLocks/>
          </p:cNvCxnSpPr>
          <p:nvPr/>
        </p:nvCxnSpPr>
        <p:spPr>
          <a:xfrm>
            <a:off x="7472092" y="2729959"/>
            <a:ext cx="0" cy="1548000"/>
          </a:xfrm>
          <a:prstGeom prst="line">
            <a:avLst/>
          </a:prstGeom>
          <a:ln w="3175">
            <a:solidFill>
              <a:srgbClr val="D2DDFD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139B008-FED1-42AA-B6A9-6AA37BFE09EE}"/>
              </a:ext>
            </a:extLst>
          </p:cNvPr>
          <p:cNvSpPr txBox="1"/>
          <p:nvPr/>
        </p:nvSpPr>
        <p:spPr>
          <a:xfrm>
            <a:off x="631435" y="2545828"/>
            <a:ext cx="21733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25 августа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обсуждение </a:t>
            </a:r>
            <a:br>
              <a:rPr lang="ru-RU" sz="1050" dirty="0">
                <a:solidFill>
                  <a:srgbClr val="000000"/>
                </a:solidFill>
              </a:rPr>
            </a:br>
            <a:r>
              <a:rPr lang="ru-RU" sz="1050" dirty="0">
                <a:solidFill>
                  <a:srgbClr val="000000"/>
                </a:solidFill>
              </a:rPr>
              <a:t>с участниками образовательных отношений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утвердить план запуска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AFDBAB-9260-448B-9001-5BD5277B6EE1}"/>
              </a:ext>
            </a:extLst>
          </p:cNvPr>
          <p:cNvSpPr txBox="1"/>
          <p:nvPr/>
        </p:nvSpPr>
        <p:spPr>
          <a:xfrm>
            <a:off x="1781793" y="4954770"/>
            <a:ext cx="2016481" cy="106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</a:t>
            </a:r>
            <a:r>
              <a:rPr lang="ru-RU" b="1" dirty="0">
                <a:solidFill>
                  <a:srgbClr val="000000"/>
                </a:solidFill>
              </a:rPr>
              <a:t>30</a:t>
            </a:r>
            <a:r>
              <a:rPr lang="ru-RU" sz="1800" b="1" dirty="0">
                <a:solidFill>
                  <a:srgbClr val="000000"/>
                </a:solidFill>
              </a:rPr>
              <a:t> августа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опубликовать локальные нормативные акты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назначить ответственных лиц, распределить обязанности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ECAD3-021E-42C4-85DE-897E029FA086}"/>
              </a:ext>
            </a:extLst>
          </p:cNvPr>
          <p:cNvSpPr txBox="1"/>
          <p:nvPr/>
        </p:nvSpPr>
        <p:spPr>
          <a:xfrm>
            <a:off x="2932637" y="2545828"/>
            <a:ext cx="1841340" cy="777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</a:t>
            </a:r>
            <a:r>
              <a:rPr lang="ru-RU" b="1" dirty="0">
                <a:solidFill>
                  <a:srgbClr val="000000"/>
                </a:solidFill>
              </a:rPr>
              <a:t>31</a:t>
            </a:r>
            <a:r>
              <a:rPr lang="ru-RU" sz="1800" b="1" dirty="0">
                <a:solidFill>
                  <a:srgbClr val="000000"/>
                </a:solidFill>
              </a:rPr>
              <a:t> августа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обучение педагогических работников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4D22D7-13A2-408A-8261-CF22F9F33309}"/>
              </a:ext>
            </a:extLst>
          </p:cNvPr>
          <p:cNvSpPr txBox="1"/>
          <p:nvPr/>
        </p:nvSpPr>
        <p:spPr>
          <a:xfrm>
            <a:off x="4084214" y="4954770"/>
            <a:ext cx="2072379" cy="106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до 1 сентября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информирование родителей (законных представителей)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обеспечить готовность «горячей линии»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654EA0-4761-41FE-8E59-C7DBD8CA3470}"/>
              </a:ext>
            </a:extLst>
          </p:cNvPr>
          <p:cNvSpPr txBox="1"/>
          <p:nvPr/>
        </p:nvSpPr>
        <p:spPr>
          <a:xfrm>
            <a:off x="5229315" y="2545828"/>
            <a:ext cx="2249814" cy="106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в сентябре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обеспечить обсуждение </a:t>
            </a:r>
            <a:r>
              <a:rPr lang="ru-RU" sz="1050" dirty="0" err="1">
                <a:solidFill>
                  <a:srgbClr val="000000"/>
                </a:solidFill>
              </a:rPr>
              <a:t>кейсовых</a:t>
            </a:r>
            <a:r>
              <a:rPr lang="ru-RU" sz="1050" dirty="0">
                <a:solidFill>
                  <a:srgbClr val="000000"/>
                </a:solidFill>
              </a:rPr>
              <a:t> ситуаций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обеспечить методическое сопровождение педагогов </a:t>
            </a:r>
            <a:br>
              <a:rPr lang="ru-RU" sz="1050" dirty="0">
                <a:solidFill>
                  <a:srgbClr val="000000"/>
                </a:solidFill>
              </a:rPr>
            </a:br>
            <a:r>
              <a:rPr lang="ru-RU" sz="1050" dirty="0">
                <a:solidFill>
                  <a:srgbClr val="000000"/>
                </a:solidFill>
              </a:rPr>
              <a:t>и классных руководителей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6B13D2-FE69-4DA1-AB7C-57587BEA84E7}"/>
              </a:ext>
            </a:extLst>
          </p:cNvPr>
          <p:cNvSpPr txBox="1"/>
          <p:nvPr/>
        </p:nvSpPr>
        <p:spPr>
          <a:xfrm>
            <a:off x="6377897" y="4954770"/>
            <a:ext cx="2387407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по итогам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1 четверти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1050" dirty="0">
                <a:solidFill>
                  <a:srgbClr val="000000"/>
                </a:solidFill>
              </a:rPr>
              <a:t>провести анализ промежуточных результатов качества проведения апробации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653C3A-59DC-4B6B-AF58-EA070F3E0645}"/>
              </a:ext>
            </a:extLst>
          </p:cNvPr>
          <p:cNvSpPr txBox="1"/>
          <p:nvPr/>
        </p:nvSpPr>
        <p:spPr>
          <a:xfrm>
            <a:off x="7534551" y="2545828"/>
            <a:ext cx="2246256" cy="1712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00"/>
                </a:solidFill>
              </a:rPr>
              <a:t>в течени</a:t>
            </a:r>
            <a:r>
              <a:rPr lang="ru-RU" b="1" dirty="0">
                <a:solidFill>
                  <a:srgbClr val="000000"/>
                </a:solidFill>
              </a:rPr>
              <a:t>е </a:t>
            </a:r>
            <a:r>
              <a:rPr lang="ru-RU" sz="1800" b="1" dirty="0">
                <a:solidFill>
                  <a:srgbClr val="000000"/>
                </a:solidFill>
              </a:rPr>
              <a:t>года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900" dirty="0">
                <a:solidFill>
                  <a:srgbClr val="000000"/>
                </a:solidFill>
              </a:rPr>
              <a:t>провести анализ итоговых результатов качества </a:t>
            </a:r>
            <a:br>
              <a:rPr lang="ru-RU" sz="900" dirty="0">
                <a:solidFill>
                  <a:srgbClr val="000000"/>
                </a:solidFill>
              </a:rPr>
            </a:br>
            <a:r>
              <a:rPr lang="ru-RU" sz="900" dirty="0">
                <a:solidFill>
                  <a:srgbClr val="000000"/>
                </a:solidFill>
              </a:rPr>
              <a:t>проведения апробации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900" dirty="0">
                <a:solidFill>
                  <a:srgbClr val="000000"/>
                </a:solidFill>
              </a:rPr>
              <a:t>направить региональному координатору предложения </a:t>
            </a:r>
            <a:br>
              <a:rPr lang="ru-RU" sz="900" dirty="0">
                <a:solidFill>
                  <a:srgbClr val="000000"/>
                </a:solidFill>
              </a:rPr>
            </a:br>
            <a:r>
              <a:rPr lang="ru-RU" sz="900" dirty="0">
                <a:solidFill>
                  <a:srgbClr val="000000"/>
                </a:solidFill>
              </a:rPr>
              <a:t>по корректировке критериев, процедур и методического сопровождения </a:t>
            </a:r>
            <a:br>
              <a:rPr lang="ru-RU" sz="900" dirty="0">
                <a:solidFill>
                  <a:srgbClr val="000000"/>
                </a:solidFill>
              </a:rPr>
            </a:br>
            <a:r>
              <a:rPr lang="ru-RU" sz="900" dirty="0">
                <a:solidFill>
                  <a:srgbClr val="000000"/>
                </a:solidFill>
              </a:rPr>
              <a:t>(при необходимости)</a:t>
            </a:r>
          </a:p>
          <a:p>
            <a:pPr marL="108000" indent="-108000">
              <a:lnSpc>
                <a:spcPct val="90000"/>
              </a:lnSpc>
              <a:buClr>
                <a:srgbClr val="1D56F3"/>
              </a:buClr>
              <a:buFont typeface="Symbol" panose="05050102010706020507" pitchFamily="18" charset="2"/>
              <a:buChar char="-"/>
            </a:pPr>
            <a:r>
              <a:rPr lang="ru-RU" sz="900" dirty="0">
                <a:solidFill>
                  <a:srgbClr val="000000"/>
                </a:solidFill>
              </a:rPr>
              <a:t>организовать корректировку необходимых документов </a:t>
            </a:r>
            <a:endParaRPr lang="ru-RU" sz="1000" dirty="0">
              <a:solidFill>
                <a:srgbClr val="000000"/>
              </a:solidFill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0D967D43-3D5D-4217-A181-0B0BA3034A81}"/>
              </a:ext>
            </a:extLst>
          </p:cNvPr>
          <p:cNvCxnSpPr/>
          <p:nvPr/>
        </p:nvCxnSpPr>
        <p:spPr>
          <a:xfrm>
            <a:off x="560388" y="4276722"/>
            <a:ext cx="8785225" cy="0"/>
          </a:xfrm>
          <a:prstGeom prst="line">
            <a:avLst/>
          </a:prstGeom>
          <a:ln w="19050">
            <a:solidFill>
              <a:srgbClr val="1D56F3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225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4676D3-DC1A-4A2A-9202-6C1B557D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D0435-FEFC-4942-AC63-4482CAEBF421}"/>
              </a:ext>
            </a:extLst>
          </p:cNvPr>
          <p:cNvSpPr txBox="1"/>
          <p:nvPr/>
        </p:nvSpPr>
        <p:spPr>
          <a:xfrm>
            <a:off x="454889" y="637311"/>
            <a:ext cx="8890723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80" dirty="0">
                <a:latin typeface="Arial Black" panose="020B0A04020102020204" pitchFamily="34" charset="0"/>
              </a:rPr>
              <a:t>ОЖИДАЕМЫЕ РЕЗУЛЬТАТЫ И ЭФФЕКТЫ ВНЕДРЕНИЯ ОЦЕНКИ ПОВЕДЕНИЯ ОБУЧАЮЩИХСЯ 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4B01EDE5-893D-4A66-9B2A-00F9DC9F5150}"/>
              </a:ext>
            </a:extLst>
          </p:cNvPr>
          <p:cNvSpPr txBox="1">
            <a:spLocks/>
          </p:cNvSpPr>
          <p:nvPr/>
        </p:nvSpPr>
        <p:spPr>
          <a:xfrm>
            <a:off x="1139534" y="2728543"/>
            <a:ext cx="2925000" cy="16701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7429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75"/>
              </a:spcAft>
              <a:buFont typeface="Arial" panose="020B0604020202020204" pitchFamily="34" charset="0"/>
              <a:buNone/>
              <a:defRPr lang="ru-RU" sz="813" kern="1200" dirty="0" smtClean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85015" indent="-185742" algn="l" defTabSz="742969" rtl="0" eaLnBrk="1" latinLnBrk="0" hangingPunct="1">
              <a:lnSpc>
                <a:spcPct val="10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77522" indent="-185742" algn="l" defTabSz="742969" rtl="0" eaLnBrk="1" latinLnBrk="0" hangingPunct="1">
              <a:lnSpc>
                <a:spcPct val="10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0029" indent="-185742" algn="l" defTabSz="742969" rtl="0" eaLnBrk="1" latinLnBrk="0" hangingPunct="1">
              <a:lnSpc>
                <a:spcPct val="10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537" indent="-185742" algn="l" defTabSz="742969" rtl="0" eaLnBrk="1" latinLnBrk="0" hangingPunct="1">
              <a:lnSpc>
                <a:spcPct val="10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043164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648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132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61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8F29E151-1D4A-4960-B110-A5D4A099650E}"/>
              </a:ext>
            </a:extLst>
          </p:cNvPr>
          <p:cNvSpPr txBox="1">
            <a:spLocks/>
          </p:cNvSpPr>
          <p:nvPr/>
        </p:nvSpPr>
        <p:spPr>
          <a:xfrm>
            <a:off x="4056000" y="4324751"/>
            <a:ext cx="2925000" cy="1853220"/>
          </a:xfrm>
          <a:prstGeom prst="rect">
            <a:avLst/>
          </a:prstGeom>
        </p:spPr>
        <p:txBody>
          <a:bodyPr>
            <a:noAutofit/>
          </a:bodyPr>
          <a:lstStyle>
            <a:lvl1pPr marL="185742" indent="-185742" algn="l" defTabSz="742969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2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711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96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80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64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648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132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61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dirty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5ED6D3-308A-43E9-AA64-FB30F703CB2B}"/>
              </a:ext>
            </a:extLst>
          </p:cNvPr>
          <p:cNvSpPr txBox="1"/>
          <p:nvPr/>
        </p:nvSpPr>
        <p:spPr>
          <a:xfrm>
            <a:off x="973281" y="4432691"/>
            <a:ext cx="3297380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Совершенствование планов индивидуальной профилактической работы </a:t>
            </a:r>
            <a:br>
              <a:rPr lang="ru-RU" sz="1400" b="1" dirty="0">
                <a:solidFill>
                  <a:srgbClr val="000000"/>
                </a:solidFill>
              </a:rPr>
            </a:br>
            <a:r>
              <a:rPr lang="ru-RU" sz="1400" b="1" dirty="0">
                <a:solidFill>
                  <a:srgbClr val="000000"/>
                </a:solidFill>
              </a:rPr>
              <a:t>с несовершеннолетними 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</a:rPr>
              <a:t>(статья 5 Федерального закона от 24 июня 1999 г. № 120-ФЗ «Об основах системы профилактики безнадзорности </a:t>
            </a:r>
            <a:br>
              <a:rPr lang="ru-RU" sz="1200" dirty="0">
                <a:solidFill>
                  <a:srgbClr val="000000"/>
                </a:solidFill>
              </a:rPr>
            </a:br>
            <a:r>
              <a:rPr lang="ru-RU" sz="1200" dirty="0">
                <a:solidFill>
                  <a:srgbClr val="000000"/>
                </a:solidFill>
              </a:rPr>
              <a:t>и правонарушений несовершеннолетних»).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CFE7F93E-DC8D-4FB6-9DD8-733B586BBF0B}"/>
              </a:ext>
            </a:extLst>
          </p:cNvPr>
          <p:cNvSpPr/>
          <p:nvPr/>
        </p:nvSpPr>
        <p:spPr>
          <a:xfrm>
            <a:off x="569839" y="4503571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6CEEAE8-EA6C-4FB2-9029-F6D3EAAD7B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5" y="4446239"/>
            <a:ext cx="334961" cy="3349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E69DD4B-6059-4101-8FA9-3D79594907EE}"/>
              </a:ext>
            </a:extLst>
          </p:cNvPr>
          <p:cNvSpPr txBox="1"/>
          <p:nvPr/>
        </p:nvSpPr>
        <p:spPr>
          <a:xfrm>
            <a:off x="973281" y="1650859"/>
            <a:ext cx="3297380" cy="128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Поощрение обучающихся </a:t>
            </a:r>
            <a:endParaRPr lang="ru-RU" sz="1400" dirty="0">
              <a:solidFill>
                <a:srgbClr val="000000"/>
              </a:solidFill>
            </a:endParaRPr>
          </a:p>
          <a:p>
            <a:pPr lvl="0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</a:rPr>
              <a:t>(пункт 10.1, пункт 11 части 3 статьи 28 «Компетенция, права, обязанности </a:t>
            </a:r>
            <a:br>
              <a:rPr lang="ru-RU" sz="1200" dirty="0">
                <a:solidFill>
                  <a:srgbClr val="000000"/>
                </a:solidFill>
              </a:rPr>
            </a:br>
            <a:r>
              <a:rPr lang="ru-RU" sz="1200" dirty="0">
                <a:solidFill>
                  <a:srgbClr val="000000"/>
                </a:solidFill>
              </a:rPr>
              <a:t>и ответственность образовательной организации» Федерального закона </a:t>
            </a:r>
            <a:br>
              <a:rPr lang="ru-RU" sz="1200" dirty="0">
                <a:solidFill>
                  <a:srgbClr val="000000"/>
                </a:solidFill>
              </a:rPr>
            </a:br>
            <a:r>
              <a:rPr lang="ru-RU" sz="1200" dirty="0">
                <a:solidFill>
                  <a:srgbClr val="000000"/>
                </a:solidFill>
              </a:rPr>
              <a:t>от 29 декабря 2012 г. № 273-ФЗ «Об образовании в Российской Федерации»).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305E2063-B04C-4E8A-93FB-57A507FD5CBC}"/>
              </a:ext>
            </a:extLst>
          </p:cNvPr>
          <p:cNvSpPr/>
          <p:nvPr/>
        </p:nvSpPr>
        <p:spPr>
          <a:xfrm>
            <a:off x="569839" y="1727778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FF3DC09-C1D1-46A3-8172-805711292A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5" y="1681292"/>
            <a:ext cx="334961" cy="3349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43DDCEE-3E08-40DC-AE9A-312F485CBB20}"/>
              </a:ext>
            </a:extLst>
          </p:cNvPr>
          <p:cNvSpPr txBox="1"/>
          <p:nvPr/>
        </p:nvSpPr>
        <p:spPr>
          <a:xfrm>
            <a:off x="973281" y="3374173"/>
            <a:ext cx="3297380" cy="61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Поддержка обучающихся,</a:t>
            </a:r>
            <a:endParaRPr lang="ru-RU" sz="1400" dirty="0">
              <a:solidFill>
                <a:srgbClr val="000000"/>
              </a:solidFill>
            </a:endParaRPr>
          </a:p>
          <a:p>
            <a:pPr lvl="0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</a:rPr>
              <a:t>нуждающихся в стимулирующем, </a:t>
            </a:r>
            <a:r>
              <a:rPr lang="ru-RU" sz="1200" dirty="0" err="1">
                <a:solidFill>
                  <a:srgbClr val="000000"/>
                </a:solidFill>
              </a:rPr>
              <a:t>тьюторском</a:t>
            </a:r>
            <a:r>
              <a:rPr lang="ru-RU" sz="1200" dirty="0">
                <a:solidFill>
                  <a:srgbClr val="000000"/>
                </a:solidFill>
              </a:rPr>
              <a:t> сопровождении наставника.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FB312B13-A24C-40E1-962C-BFEF103DAA89}"/>
              </a:ext>
            </a:extLst>
          </p:cNvPr>
          <p:cNvSpPr/>
          <p:nvPr/>
        </p:nvSpPr>
        <p:spPr>
          <a:xfrm>
            <a:off x="569839" y="3449599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2C512B7-DF3B-4BE9-8FF1-A7A941AD3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9471" r="9471"/>
          <a:stretch>
            <a:fillRect/>
          </a:stretch>
        </p:blipFill>
        <p:spPr>
          <a:xfrm>
            <a:off x="542391" y="3410736"/>
            <a:ext cx="214628" cy="26415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36DC281-CA85-4C47-AF7B-647DD25918B9}"/>
              </a:ext>
            </a:extLst>
          </p:cNvPr>
          <p:cNvSpPr txBox="1"/>
          <p:nvPr/>
        </p:nvSpPr>
        <p:spPr>
          <a:xfrm>
            <a:off x="5729722" y="5490108"/>
            <a:ext cx="3016127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Защита чести и достоинства педагогических работников. 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46D2D626-D907-427D-BBC5-FE0CD2919229}"/>
              </a:ext>
            </a:extLst>
          </p:cNvPr>
          <p:cNvSpPr/>
          <p:nvPr/>
        </p:nvSpPr>
        <p:spPr>
          <a:xfrm>
            <a:off x="5321387" y="5551189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2F7BBE4-B22A-40F8-B9B3-E1C69DCC47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67" y="5489869"/>
            <a:ext cx="334961" cy="3349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32420FB-4A6D-4DBE-A4C0-6301AC093FAA}"/>
              </a:ext>
            </a:extLst>
          </p:cNvPr>
          <p:cNvSpPr txBox="1"/>
          <p:nvPr/>
        </p:nvSpPr>
        <p:spPr>
          <a:xfrm>
            <a:off x="5729722" y="4257082"/>
            <a:ext cx="3016127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Снижение конфликтных ситуаций между участниками образовательного процесса.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2A0307DB-E1FB-4E3A-864B-A479E9F1B6FF}"/>
              </a:ext>
            </a:extLst>
          </p:cNvPr>
          <p:cNvSpPr/>
          <p:nvPr/>
        </p:nvSpPr>
        <p:spPr>
          <a:xfrm>
            <a:off x="5321387" y="4336279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24BC6A4-AD53-44D3-AA3B-4C7CB5045F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67" y="4227232"/>
            <a:ext cx="334961" cy="3349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498C3A2-2DFC-4BAB-BD2C-A282DBAC11FF}"/>
              </a:ext>
            </a:extLst>
          </p:cNvPr>
          <p:cNvSpPr txBox="1"/>
          <p:nvPr/>
        </p:nvSpPr>
        <p:spPr>
          <a:xfrm>
            <a:off x="5729722" y="2994444"/>
            <a:ext cx="3297380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Снижение показателей асоциального, девиантного поведения среди обучающихся. 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066A8540-2141-452F-B33E-7F7128E045BA}"/>
              </a:ext>
            </a:extLst>
          </p:cNvPr>
          <p:cNvSpPr/>
          <p:nvPr/>
        </p:nvSpPr>
        <p:spPr>
          <a:xfrm>
            <a:off x="5321387" y="3074317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D7A2E49-AB4E-4893-827D-A8BD6F1A48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67" y="3011762"/>
            <a:ext cx="334961" cy="3349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7DD8567-3560-43A6-A201-34F0DEAA62E7}"/>
              </a:ext>
            </a:extLst>
          </p:cNvPr>
          <p:cNvSpPr txBox="1"/>
          <p:nvPr/>
        </p:nvSpPr>
        <p:spPr>
          <a:xfrm>
            <a:off x="5729722" y="1650857"/>
            <a:ext cx="32973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1400" b="1" dirty="0">
                <a:solidFill>
                  <a:srgbClr val="000000"/>
                </a:solidFill>
              </a:rPr>
              <a:t>Формирование комплекса мер 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</a:rPr>
              <a:t>по привлечению внимания и повышению ответственности родителей (законных представителей) за воспитание </a:t>
            </a:r>
            <a:r>
              <a:rPr lang="ru-RU" sz="1200" dirty="0" err="1">
                <a:solidFill>
                  <a:srgbClr val="000000"/>
                </a:solidFill>
              </a:rPr>
              <a:t>ребенка</a:t>
            </a:r>
            <a:r>
              <a:rPr lang="ru-RU" sz="12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D1A2F4D8-ACD2-47F1-835C-DCA22A907444}"/>
              </a:ext>
            </a:extLst>
          </p:cNvPr>
          <p:cNvSpPr/>
          <p:nvPr/>
        </p:nvSpPr>
        <p:spPr>
          <a:xfrm>
            <a:off x="5321387" y="1727778"/>
            <a:ext cx="323139" cy="323139"/>
          </a:xfrm>
          <a:prstGeom prst="ellips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71FA3F6-5D6D-4D32-A0E1-F136BBA715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67" y="1648483"/>
            <a:ext cx="334961" cy="33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25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9CBA10-9130-4DED-A205-D0D4557A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7F1C0-5F86-4EFD-8FA5-6944AAA00F54}"/>
              </a:ext>
            </a:extLst>
          </p:cNvPr>
          <p:cNvSpPr txBox="1"/>
          <p:nvPr/>
        </p:nvSpPr>
        <p:spPr>
          <a:xfrm>
            <a:off x="454889" y="637311"/>
            <a:ext cx="8890723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80" dirty="0">
                <a:latin typeface="Arial Black" panose="020B0A04020102020204" pitchFamily="34" charset="0"/>
              </a:rPr>
              <a:t>ОПЕРАТОР АПРОБАЦИИ ОЦЕНКИ ПОВЕДЕНИЯ ОБУЧАЮЩИХСЯ В 2026–2027 УЧЕБНОМ ГОДУ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64C0E85-79D9-4192-860A-90C572B83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896" y="1159043"/>
            <a:ext cx="1629239" cy="162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6C1487-37DC-4AFB-A920-7017938B714B}"/>
              </a:ext>
            </a:extLst>
          </p:cNvPr>
          <p:cNvSpPr txBox="1"/>
          <p:nvPr/>
        </p:nvSpPr>
        <p:spPr>
          <a:xfrm>
            <a:off x="1217665" y="2788282"/>
            <a:ext cx="736516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000000"/>
                </a:solidFill>
              </a:rPr>
              <a:t>Федеральное государственное бюджетное научное учреждение «Институт содержания и методов обучения имени В.С. Леднева»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6BBFAF-F260-4DB6-907D-47A439819BAA}"/>
              </a:ext>
            </a:extLst>
          </p:cNvPr>
          <p:cNvSpPr txBox="1"/>
          <p:nvPr/>
        </p:nvSpPr>
        <p:spPr>
          <a:xfrm>
            <a:off x="1370644" y="3976449"/>
            <a:ext cx="764687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3200" b="1" dirty="0">
                <a:solidFill>
                  <a:srgbClr val="1D56F3"/>
                </a:solidFill>
              </a:rPr>
              <a:t>aprobaciyaocenki@instrao.ru</a:t>
            </a:r>
            <a:endParaRPr lang="ru-RU" sz="3200" b="1" dirty="0">
              <a:solidFill>
                <a:srgbClr val="1D5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43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9CBA10-9130-4DED-A205-D0D4557A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7F1C0-5F86-4EFD-8FA5-6944AAA00F54}"/>
              </a:ext>
            </a:extLst>
          </p:cNvPr>
          <p:cNvSpPr txBox="1"/>
          <p:nvPr/>
        </p:nvSpPr>
        <p:spPr>
          <a:xfrm>
            <a:off x="454890" y="637311"/>
            <a:ext cx="7534566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80" dirty="0">
                <a:latin typeface="Arial Black" panose="020B0A04020102020204" pitchFamily="34" charset="0"/>
              </a:rPr>
              <a:t>ИСМО: СОПРОВОЖДЕНИЕ АПРОБАЦИИ ОЦЕНКИ ПОВЕДЕНИЯ</a:t>
            </a:r>
          </a:p>
        </p:txBody>
      </p:sp>
      <p:graphicFrame>
        <p:nvGraphicFramePr>
          <p:cNvPr id="38" name="Таблица 13">
            <a:extLst>
              <a:ext uri="{FF2B5EF4-FFF2-40B4-BE49-F238E27FC236}">
                <a16:creationId xmlns:a16="http://schemas.microsoft.com/office/drawing/2014/main" id="{547F0626-8DC6-4CE3-899E-B677461C92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4524961"/>
              </p:ext>
            </p:extLst>
          </p:nvPr>
        </p:nvGraphicFramePr>
        <p:xfrm>
          <a:off x="553463" y="1626669"/>
          <a:ext cx="8792149" cy="427565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959345">
                  <a:extLst>
                    <a:ext uri="{9D8B030D-6E8A-4147-A177-3AD203B41FA5}">
                      <a16:colId xmlns:a16="http://schemas.microsoft.com/office/drawing/2014/main" val="1973372573"/>
                    </a:ext>
                  </a:extLst>
                </a:gridCol>
                <a:gridCol w="1916402">
                  <a:extLst>
                    <a:ext uri="{9D8B030D-6E8A-4147-A177-3AD203B41FA5}">
                      <a16:colId xmlns:a16="http://schemas.microsoft.com/office/drawing/2014/main" val="3319915224"/>
                    </a:ext>
                  </a:extLst>
                </a:gridCol>
                <a:gridCol w="1916402">
                  <a:extLst>
                    <a:ext uri="{9D8B030D-6E8A-4147-A177-3AD203B41FA5}">
                      <a16:colId xmlns:a16="http://schemas.microsoft.com/office/drawing/2014/main" val="977721780"/>
                    </a:ext>
                  </a:extLst>
                </a:gridCol>
              </a:tblGrid>
              <a:tr h="78157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Проведение установочного совещания </a:t>
                      </a:r>
                      <a:br>
                        <a:rPr lang="ru-RU" sz="1600" b="0" dirty="0">
                          <a:solidFill>
                            <a:srgbClr val="000000"/>
                          </a:solidFill>
                        </a:rPr>
                      </a:b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с региональными координаторами апробации</a:t>
                      </a:r>
                    </a:p>
                  </a:txBody>
                  <a:tcPr marL="74295" marR="74295" marT="37148" marB="37148" anchor="ctr"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69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рабочее совещание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27 августа 2026 г.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965424"/>
                  </a:ext>
                </a:extLst>
              </a:tr>
              <a:tr h="965471">
                <a:tc>
                  <a:txBody>
                    <a:bodyPr/>
                    <a:lstStyle/>
                    <a:p>
                      <a:pPr defTabSz="9144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Представление участникам апробации показателей мониторинга, форм для сбора </a:t>
                      </a:r>
                      <a:br>
                        <a:rPr lang="ru-RU" sz="16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обобщения обратной связи</a:t>
                      </a:r>
                    </a:p>
                  </a:txBody>
                  <a:tcPr marL="74295" marR="74295" marT="37148" marB="37148" anchor="ctr"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консультации </a:t>
                      </a:r>
                      <a:br>
                        <a:rPr lang="ru-RU" sz="1600" b="0" dirty="0">
                          <a:solidFill>
                            <a:srgbClr val="000000"/>
                          </a:solidFill>
                        </a:rPr>
                      </a:b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в режиме ВКС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>
                        <a:solidFill>
                          <a:srgbClr val="000000"/>
                        </a:solidFill>
                      </a:endParaRP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сентябрь–октябрь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2026 г.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503664"/>
                  </a:ext>
                </a:extLst>
              </a:tr>
              <a:tr h="781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Анкетирование участников апробации</a:t>
                      </a:r>
                    </a:p>
                  </a:txBody>
                  <a:tcPr marL="74295" marR="74295" marT="37148" marB="37148" anchor="ctr"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онлайн-консультации 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69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ноябрь 2026 г. – март 2027 г.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069726"/>
                  </a:ext>
                </a:extLst>
              </a:tr>
              <a:tr h="9654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</a:rPr>
                        <a:t>Практико-ориентированные онлайн-сессии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/>
                      </a:r>
                      <a:br>
                        <a:rPr lang="ru-RU" sz="1600" b="0" dirty="0">
                          <a:solidFill>
                            <a:srgbClr val="000000"/>
                          </a:solidFill>
                        </a:rPr>
                      </a:b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по вопросам, возникающим в процессе апробации, для разных категорий участников</a:t>
                      </a:r>
                    </a:p>
                  </a:txBody>
                  <a:tcPr marL="74295" marR="74295" marT="37148" marB="37148" anchor="ctr"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не менее трех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онлайн-сессий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в течение </a:t>
                      </a:r>
                      <a:br>
                        <a:rPr lang="ru-RU" sz="1600" b="0" dirty="0">
                          <a:solidFill>
                            <a:srgbClr val="000000"/>
                          </a:solidFill>
                        </a:rPr>
                      </a:b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года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149241"/>
                  </a:ext>
                </a:extLst>
              </a:tr>
              <a:tr h="781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Обобщение и представление эффективных практик оценивания поведения обучающихся</a:t>
                      </a:r>
                    </a:p>
                  </a:txBody>
                  <a:tcPr marL="74295" marR="74295" marT="37148" marB="37148" anchor="ctr"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Всероссийская конференция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март – апрель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</a:rPr>
                        <a:t>2027 г.</a:t>
                      </a:r>
                    </a:p>
                  </a:txBody>
                  <a:tcPr marL="74295" marR="74295" marT="37148" marB="37148" anchor="ctr">
                    <a:lnL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57486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986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67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DD6D6F-89B2-49AC-BB30-E2949B80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5CD3B5C1-2F05-4458-B197-3B046C5B4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15" y="549276"/>
            <a:ext cx="8481540" cy="899504"/>
          </a:xfrm>
        </p:spPr>
        <p:txBody>
          <a:bodyPr/>
          <a:lstStyle/>
          <a:p>
            <a:r>
              <a:rPr lang="ru-RU" dirty="0"/>
              <a:t>НОРМАТИВНОЕ ПРАВОВОЕ </a:t>
            </a:r>
            <a:br>
              <a:rPr lang="ru-RU" dirty="0"/>
            </a:br>
            <a:r>
              <a:rPr lang="ru-RU" dirty="0"/>
              <a:t>И МЕТОДИЧЕСКОЕ ОБЕСПЕЧЕНИЕ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F558575-7E8B-40D2-89A9-A43EF3D4FC94}"/>
              </a:ext>
            </a:extLst>
          </p:cNvPr>
          <p:cNvGrpSpPr/>
          <p:nvPr/>
        </p:nvGrpSpPr>
        <p:grpSpPr>
          <a:xfrm>
            <a:off x="444617" y="1568161"/>
            <a:ext cx="9193096" cy="1718556"/>
            <a:chOff x="463352" y="1364017"/>
            <a:chExt cx="9193096" cy="17185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B62B24-B806-422E-9938-ECDEE56E7FC8}"/>
                </a:ext>
              </a:extLst>
            </p:cNvPr>
            <p:cNvSpPr txBox="1"/>
            <p:nvPr/>
          </p:nvSpPr>
          <p:spPr>
            <a:xfrm>
              <a:off x="871710" y="1364017"/>
              <a:ext cx="8784738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spc="-70" dirty="0"/>
                <a:t>Перечень поручений по итогам заседания Совета по развитию гражданского общества </a:t>
              </a:r>
              <a:br>
                <a:rPr lang="ru-RU" sz="1600" b="1" spc="-70" dirty="0"/>
              </a:br>
              <a:r>
                <a:rPr lang="ru-RU" sz="1600" b="1" spc="-70" dirty="0"/>
                <a:t>и правам человека (утв. Президентом Российской Федерации 07.02.2025 № Пр-248)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FAB029-2209-403C-BA68-3AFDF6B86303}"/>
                </a:ext>
              </a:extLst>
            </p:cNvPr>
            <p:cNvSpPr txBox="1"/>
            <p:nvPr/>
          </p:nvSpPr>
          <p:spPr>
            <a:xfrm>
              <a:off x="465050" y="1826845"/>
              <a:ext cx="8975900" cy="1255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srgbClr val="000000"/>
                  </a:solidFill>
                </a:rPr>
                <a:t>«совместно с межведомственной рабочей группой по вопросам развития системы образования, </a:t>
              </a:r>
              <a:br>
                <a:rPr lang="ru-RU" sz="1400" dirty="0">
                  <a:solidFill>
                    <a:srgbClr val="000000"/>
                  </a:solidFill>
                </a:rPr>
              </a:br>
              <a:r>
                <a:rPr lang="ru-RU" sz="1400" dirty="0">
                  <a:solidFill>
                    <a:srgbClr val="000000"/>
                  </a:solidFill>
                </a:rPr>
                <a:t>Советом при Президенте Российской Федерации по развитию гражданского общества и правам человека, Уполномоченным при Президенте Российской Федерации по правам </a:t>
              </a:r>
              <a:r>
                <a:rPr lang="ru-RU" sz="1400" dirty="0" err="1">
                  <a:solidFill>
                    <a:srgbClr val="000000"/>
                  </a:solidFill>
                </a:rPr>
                <a:t>ребенка</a:t>
              </a:r>
              <a:r>
                <a:rPr lang="ru-RU" sz="1400" dirty="0">
                  <a:solidFill>
                    <a:srgbClr val="000000"/>
                  </a:solidFill>
                </a:rPr>
                <a:t> </a:t>
              </a:r>
              <a:br>
                <a:rPr lang="ru-RU" sz="1400" dirty="0">
                  <a:solidFill>
                    <a:srgbClr val="000000"/>
                  </a:solidFill>
                </a:rPr>
              </a:br>
              <a:r>
                <a:rPr lang="ru-RU" sz="1400" dirty="0">
                  <a:solidFill>
                    <a:srgbClr val="000000"/>
                  </a:solidFill>
                </a:rPr>
                <a:t>и Государственной Думой Федерального Собрания Российской Федерации организовать обсуждение </a:t>
              </a:r>
              <a:br>
                <a:rPr lang="ru-RU" sz="1400" dirty="0">
                  <a:solidFill>
                    <a:srgbClr val="000000"/>
                  </a:solidFill>
                </a:rPr>
              </a:br>
              <a:r>
                <a:rPr lang="ru-RU" sz="1400" dirty="0">
                  <a:solidFill>
                    <a:srgbClr val="000000"/>
                  </a:solidFill>
                </a:rPr>
                <a:t>с профессиональным и родительским сообществами вопросов о целесообразности: введения оценки поведения в общеобразовательных организациях»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21C9A911-EF42-439F-BF47-3BCD5EC2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52" y="1391717"/>
              <a:ext cx="480131" cy="480131"/>
            </a:xfrm>
            <a:prstGeom prst="rect">
              <a:avLst/>
            </a:prstGeom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DF0C8FD-E3A0-4874-BFA8-96C447ECD455}"/>
              </a:ext>
            </a:extLst>
          </p:cNvPr>
          <p:cNvGrpSpPr/>
          <p:nvPr/>
        </p:nvGrpSpPr>
        <p:grpSpPr>
          <a:xfrm>
            <a:off x="463352" y="3585021"/>
            <a:ext cx="8403556" cy="1308954"/>
            <a:chOff x="463352" y="3005451"/>
            <a:chExt cx="8403556" cy="13089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1D5531-021A-4165-B210-C750A0BAC608}"/>
                </a:ext>
              </a:extLst>
            </p:cNvPr>
            <p:cNvSpPr txBox="1"/>
            <p:nvPr/>
          </p:nvSpPr>
          <p:spPr>
            <a:xfrm>
              <a:off x="852975" y="3086195"/>
              <a:ext cx="68865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/>
                <a:t>Приказ </a:t>
              </a:r>
              <a:r>
                <a:rPr lang="ru-RU" sz="1600" b="1" dirty="0" err="1"/>
                <a:t>Минпросвещения</a:t>
              </a:r>
              <a:r>
                <a:rPr lang="ru-RU" sz="1600" b="1" dirty="0"/>
                <a:t> России от 8 мая 2026 г. № 316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2AFBCC-34E6-4B52-AAAD-97C6F3D5D6A1}"/>
                </a:ext>
              </a:extLst>
            </p:cNvPr>
            <p:cNvSpPr txBox="1"/>
            <p:nvPr/>
          </p:nvSpPr>
          <p:spPr>
            <a:xfrm>
              <a:off x="465049" y="3446475"/>
              <a:ext cx="8401859" cy="8679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</a:rPr>
                <a:t>«О внесении изменений в Порядок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образования, </a:t>
              </a:r>
              <a:r>
                <a:rPr lang="ru-RU" sz="1400" dirty="0" err="1">
                  <a:solidFill>
                    <a:schemeClr val="bg2">
                      <a:lumMod val="10000"/>
                    </a:schemeClr>
                  </a:solidFill>
                </a:rPr>
                <a:t>утвержденный</a:t>
              </a: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</a:rPr>
                <a:t> приказом Министерства просвещения Российской Федерации от 22 марта 2021 г. № 115»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EB6A5ED0-3780-4E9A-B63E-0FE97BD5C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52" y="3005451"/>
              <a:ext cx="480131" cy="480131"/>
            </a:xfrm>
            <a:prstGeom prst="rect">
              <a:avLst/>
            </a:prstGeom>
          </p:spPr>
        </p:pic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ECD5413-85A2-4E86-A7EA-11330DA6B457}"/>
              </a:ext>
            </a:extLst>
          </p:cNvPr>
          <p:cNvGrpSpPr/>
          <p:nvPr/>
        </p:nvGrpSpPr>
        <p:grpSpPr>
          <a:xfrm>
            <a:off x="463352" y="5192280"/>
            <a:ext cx="8172249" cy="908850"/>
            <a:chOff x="463352" y="4738045"/>
            <a:chExt cx="8172249" cy="9088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8ED8CE-8040-4F26-A067-825C75859EDD}"/>
                </a:ext>
              </a:extLst>
            </p:cNvPr>
            <p:cNvSpPr txBox="1"/>
            <p:nvPr/>
          </p:nvSpPr>
          <p:spPr>
            <a:xfrm>
              <a:off x="852975" y="4820560"/>
              <a:ext cx="4254164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/>
                <a:t>Методические рекомендации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840ACE-8385-402F-92AC-629C25F94964}"/>
                </a:ext>
              </a:extLst>
            </p:cNvPr>
            <p:cNvSpPr txBox="1"/>
            <p:nvPr/>
          </p:nvSpPr>
          <p:spPr>
            <a:xfrm>
              <a:off x="465050" y="5166764"/>
              <a:ext cx="8170551" cy="480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</a:rPr>
                <a:t>Методические рекомендации по оценке поведения обучающихся со 2 по 8 классы в отдельных общеобразовательных организациях субъектов Российской Федерации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91AD54E1-1D73-4F6E-8648-E4AD2CC2D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52" y="4738045"/>
              <a:ext cx="480131" cy="48013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49E777-1E13-4A18-8E84-B4C69D56053F}"/>
              </a:ext>
            </a:extLst>
          </p:cNvPr>
          <p:cNvSpPr txBox="1"/>
          <p:nvPr/>
        </p:nvSpPr>
        <p:spPr>
          <a:xfrm>
            <a:off x="463352" y="6101299"/>
            <a:ext cx="8788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Направлены письмом Заместителя Министра просвещения Российской Федерации О.П. </a:t>
            </a:r>
            <a:r>
              <a:rPr lang="ru-RU" sz="1400" dirty="0" err="1"/>
              <a:t>Колударовой</a:t>
            </a:r>
            <a:r>
              <a:rPr lang="ru-RU" sz="1400" dirty="0"/>
              <a:t> </a:t>
            </a:r>
          </a:p>
          <a:p>
            <a:r>
              <a:rPr lang="ru-RU" sz="1400" dirty="0"/>
              <a:t>№ ОК-1998/03 от 10.07.2026</a:t>
            </a:r>
          </a:p>
        </p:txBody>
      </p:sp>
    </p:spTree>
    <p:extLst>
      <p:ext uri="{BB962C8B-B14F-4D97-AF65-F5344CB8AC3E}">
        <p14:creationId xmlns:p14="http://schemas.microsoft.com/office/powerpoint/2010/main" val="184312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DD6D6F-89B2-49AC-BB30-E2949B80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5CD3B5C1-2F05-4458-B197-3B046C5B4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15" y="392260"/>
            <a:ext cx="8481540" cy="899504"/>
          </a:xfrm>
        </p:spPr>
        <p:txBody>
          <a:bodyPr/>
          <a:lstStyle/>
          <a:p>
            <a:r>
              <a:rPr lang="ru-RU" dirty="0"/>
              <a:t>ЦЕЛЬ ОЦЕНКИ ПОВЕДЕНИЯ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2AAB69-8ADB-48EE-981E-D823B40A7201}"/>
              </a:ext>
            </a:extLst>
          </p:cNvPr>
          <p:cNvSpPr txBox="1"/>
          <p:nvPr/>
        </p:nvSpPr>
        <p:spPr>
          <a:xfrm>
            <a:off x="1151776" y="1571996"/>
            <a:ext cx="321610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Для обучающихся: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8DA425-2C62-4AE8-AC51-412B7BBDAFB1}"/>
              </a:ext>
            </a:extLst>
          </p:cNvPr>
          <p:cNvSpPr txBox="1"/>
          <p:nvPr/>
        </p:nvSpPr>
        <p:spPr>
          <a:xfrm>
            <a:off x="1151776" y="1837551"/>
            <a:ext cx="3700354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00000"/>
                </a:solidFill>
              </a:rPr>
              <a:t>стимулирование личностного развития, успешной социализации посредством влияния на процессы осмысления, личностной рефлексии, оценки собственного поведения 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00000"/>
                </a:solidFill>
              </a:rPr>
              <a:t>и деятельности на основе установленных ценностно-целевых ориентиров </a:t>
            </a:r>
            <a:r>
              <a:rPr lang="ru-RU" sz="1400" dirty="0" err="1">
                <a:solidFill>
                  <a:srgbClr val="000000"/>
                </a:solidFill>
              </a:rPr>
              <a:t>просоциального</a:t>
            </a:r>
            <a:r>
              <a:rPr lang="ru-RU" sz="1400" dirty="0">
                <a:solidFill>
                  <a:srgbClr val="000000"/>
                </a:solidFill>
              </a:rPr>
              <a:t> поведения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9F5EA1-2DEA-4615-9D2B-7F25A9E58FE3}"/>
              </a:ext>
            </a:extLst>
          </p:cNvPr>
          <p:cNvSpPr txBox="1"/>
          <p:nvPr/>
        </p:nvSpPr>
        <p:spPr>
          <a:xfrm>
            <a:off x="5805974" y="1571996"/>
            <a:ext cx="3775364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Для педагогических работников: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0E6603-F679-4832-8409-6F3A5787964A}"/>
              </a:ext>
            </a:extLst>
          </p:cNvPr>
          <p:cNvSpPr txBox="1"/>
          <p:nvPr/>
        </p:nvSpPr>
        <p:spPr>
          <a:xfrm>
            <a:off x="5803430" y="1837551"/>
            <a:ext cx="3775364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solidFill>
                  <a:srgbClr val="000000"/>
                </a:solidFill>
              </a:defRPr>
            </a:lvl1pPr>
          </a:lstStyle>
          <a:p>
            <a:r>
              <a:rPr lang="ru-RU" dirty="0"/>
              <a:t>инструмент конструктивной обратной связи, получения объективной информации о соответствии показателей фактического поведения обучающихся показателям </a:t>
            </a:r>
            <a:r>
              <a:rPr lang="ru-RU" dirty="0" err="1"/>
              <a:t>просоциального</a:t>
            </a:r>
            <a:r>
              <a:rPr lang="ru-RU" dirty="0"/>
              <a:t> поведения </a:t>
            </a:r>
            <a:br>
              <a:rPr lang="ru-RU" dirty="0"/>
            </a:br>
            <a:r>
              <a:rPr lang="ru-RU" dirty="0"/>
              <a:t>и определения на этой основе системы воспитательных мероприятий как для отдельного обучающегося, так и для коллектива обучающихся в целом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550BC7-08AD-4D1C-BF40-B86828FC0155}"/>
              </a:ext>
            </a:extLst>
          </p:cNvPr>
          <p:cNvSpPr txBox="1"/>
          <p:nvPr/>
        </p:nvSpPr>
        <p:spPr>
          <a:xfrm>
            <a:off x="1151776" y="4047349"/>
            <a:ext cx="30692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Для родителей: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D18D04-32E7-49EB-BCDB-BAAC4DD5D5DE}"/>
              </a:ext>
            </a:extLst>
          </p:cNvPr>
          <p:cNvSpPr txBox="1"/>
          <p:nvPr/>
        </p:nvSpPr>
        <p:spPr>
          <a:xfrm>
            <a:off x="1151776" y="4314594"/>
            <a:ext cx="4005350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00000"/>
                </a:solidFill>
              </a:rPr>
              <a:t>получение объективной информации </a:t>
            </a:r>
            <a:br>
              <a:rPr lang="ru-RU" sz="1400" dirty="0">
                <a:solidFill>
                  <a:srgbClr val="000000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о соответствии показателей фактического поведения обучающихся показателям </a:t>
            </a:r>
            <a:r>
              <a:rPr lang="ru-RU" sz="1400" dirty="0" err="1">
                <a:solidFill>
                  <a:srgbClr val="000000"/>
                </a:solidFill>
              </a:rPr>
              <a:t>просоциального</a:t>
            </a:r>
            <a:r>
              <a:rPr lang="ru-RU" sz="1400" dirty="0">
                <a:solidFill>
                  <a:srgbClr val="000000"/>
                </a:solidFill>
              </a:rPr>
              <a:t> поведения, проблемах </a:t>
            </a:r>
            <a:br>
              <a:rPr lang="ru-RU" sz="1400" dirty="0">
                <a:solidFill>
                  <a:srgbClr val="000000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и трудностях личностного развития, понимание характера необходимой помощи </a:t>
            </a:r>
            <a:r>
              <a:rPr lang="ru-RU" sz="1400" dirty="0" err="1">
                <a:solidFill>
                  <a:srgbClr val="000000"/>
                </a:solidFill>
              </a:rPr>
              <a:t>ребенку</a:t>
            </a:r>
            <a:r>
              <a:rPr lang="ru-RU" sz="1400" dirty="0">
                <a:solidFill>
                  <a:srgbClr val="000000"/>
                </a:solidFill>
              </a:rPr>
              <a:t>, в том числе с привлечением специалистов системы медико-социальной</a:t>
            </a:r>
            <a:br>
              <a:rPr lang="ru-RU" sz="1400" dirty="0">
                <a:solidFill>
                  <a:srgbClr val="000000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и психолого-педагогической помощи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65159E-E333-4C19-88ED-B87131C6C1EE}"/>
              </a:ext>
            </a:extLst>
          </p:cNvPr>
          <p:cNvSpPr txBox="1"/>
          <p:nvPr/>
        </p:nvSpPr>
        <p:spPr>
          <a:xfrm>
            <a:off x="5805974" y="4047349"/>
            <a:ext cx="400535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Для администрации общеобразовательной организации: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F470B8-B05B-476F-BEBE-AE48647E5FE8}"/>
              </a:ext>
            </a:extLst>
          </p:cNvPr>
          <p:cNvSpPr txBox="1"/>
          <p:nvPr/>
        </p:nvSpPr>
        <p:spPr>
          <a:xfrm>
            <a:off x="5803430" y="4527029"/>
            <a:ext cx="3775365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solidFill>
                  <a:srgbClr val="000000"/>
                </a:solidFill>
              </a:defRPr>
            </a:lvl1pPr>
          </a:lstStyle>
          <a:p>
            <a:r>
              <a:rPr lang="ru-RU" dirty="0"/>
              <a:t>получение объективной информации </a:t>
            </a:r>
          </a:p>
          <a:p>
            <a:r>
              <a:rPr lang="ru-RU" dirty="0"/>
              <a:t>о достаточности создаваемых условий </a:t>
            </a:r>
            <a:br>
              <a:rPr lang="ru-RU" dirty="0"/>
            </a:br>
            <a:r>
              <a:rPr lang="ru-RU" dirty="0"/>
              <a:t>для воспитания, развития, успешной социализации обучающихся, необходимости привлечения дополнительных ресурсов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C55A90-F44A-4925-A9DB-46C32DC9E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68" y="3979768"/>
            <a:ext cx="799972" cy="7999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8D93F5-CF29-49EC-A763-59B959A54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66" y="1581231"/>
            <a:ext cx="594165" cy="59416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955D707-4D05-411D-B568-75A03B6880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68" y="4100573"/>
            <a:ext cx="558362" cy="55836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5D01171-DD5E-498B-BCE5-650952219B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304" y="1628774"/>
            <a:ext cx="533277" cy="5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0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32E53C6-01A9-4CBA-9631-D345F445944E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C5A66-AA38-484D-9944-76B74645132F}"/>
              </a:ext>
            </a:extLst>
          </p:cNvPr>
          <p:cNvSpPr txBox="1"/>
          <p:nvPr/>
        </p:nvSpPr>
        <p:spPr>
          <a:xfrm>
            <a:off x="3611418" y="3119652"/>
            <a:ext cx="2687782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275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Критерии </a:t>
            </a:r>
            <a:br>
              <a:rPr lang="ru-RU" sz="2275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2275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и показатели </a:t>
            </a:r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B0B09813-5AE2-4EDD-836F-C269DEC66398}"/>
              </a:ext>
            </a:extLst>
          </p:cNvPr>
          <p:cNvSpPr txBox="1">
            <a:spLocks/>
          </p:cNvSpPr>
          <p:nvPr/>
        </p:nvSpPr>
        <p:spPr>
          <a:xfrm>
            <a:off x="454115" y="392260"/>
            <a:ext cx="8481540" cy="899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742969">
              <a:lnSpc>
                <a:spcPct val="90000"/>
              </a:lnSpc>
              <a:spcBef>
                <a:spcPct val="0"/>
              </a:spcBef>
              <a:buNone/>
              <a:defRPr sz="2275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КОНЦЕПТУАЛЬНАЯ МОДЕЛЬ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EF53CC-93C4-49B1-B9BD-80E44C34A060}"/>
              </a:ext>
            </a:extLst>
          </p:cNvPr>
          <p:cNvSpPr txBox="1"/>
          <p:nvPr/>
        </p:nvSpPr>
        <p:spPr>
          <a:xfrm>
            <a:off x="454115" y="1164897"/>
            <a:ext cx="321610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Дисциплинированность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B6A394-0BBA-4D57-A285-D1048ACFDA7A}"/>
              </a:ext>
            </a:extLst>
          </p:cNvPr>
          <p:cNvSpPr txBox="1"/>
          <p:nvPr/>
        </p:nvSpPr>
        <p:spPr>
          <a:xfrm>
            <a:off x="337496" y="1506539"/>
            <a:ext cx="3283157" cy="2574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rgbClr val="000000"/>
                </a:solidFill>
              </a:rPr>
              <a:t>   Обучающийся соблюдает:</a:t>
            </a:r>
          </a:p>
          <a:p>
            <a:pPr marL="268288" indent="-107950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режим работы общеобразовательной организации, правила и нормы поведения в рамках учебной деятельности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(в том числе внеурочной деятельности);</a:t>
            </a:r>
          </a:p>
          <a:p>
            <a:pPr marL="268288" indent="-107950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требования к внешнему виду и одежде;</a:t>
            </a:r>
          </a:p>
          <a:p>
            <a:pPr marL="268288" indent="-107950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нормы поведения при проведении гражданско-патриотических акций,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в том числе связанных с использованием государственных символов;</a:t>
            </a:r>
          </a:p>
          <a:p>
            <a:pPr marL="268288" indent="-107950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правила пожарной безопасности, электробезопасности, правила поведения при угрозе чрезвычайных ситуаций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E382FD-6AC2-4763-9EAC-C64C2C818831}"/>
              </a:ext>
            </a:extLst>
          </p:cNvPr>
          <p:cNvSpPr txBox="1"/>
          <p:nvPr/>
        </p:nvSpPr>
        <p:spPr>
          <a:xfrm>
            <a:off x="454115" y="4182761"/>
            <a:ext cx="3452066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70" dirty="0"/>
              <a:t>Соблюдение норм межличностного </a:t>
            </a:r>
            <a:br>
              <a:rPr lang="ru-RU" sz="1600" b="1" spc="-70" dirty="0"/>
            </a:br>
            <a:r>
              <a:rPr lang="ru-RU" sz="1600" b="1" spc="-70" dirty="0"/>
              <a:t>взаимодействия с обучающимися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0FF846-FF81-4612-A168-39DA2E32276A}"/>
              </a:ext>
            </a:extLst>
          </p:cNvPr>
          <p:cNvSpPr txBox="1"/>
          <p:nvPr/>
        </p:nvSpPr>
        <p:spPr>
          <a:xfrm>
            <a:off x="470496" y="4968691"/>
            <a:ext cx="3519613" cy="140346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rgbClr val="000000"/>
                </a:solidFill>
              </a:defRPr>
            </a:lvl1pPr>
          </a:lstStyle>
          <a:p>
            <a:r>
              <a:rPr lang="ru-RU" sz="1200" b="1" dirty="0"/>
              <a:t>Обучающийся:</a:t>
            </a:r>
          </a:p>
          <a:p>
            <a:pPr marL="108000" indent="-108000" defTabSz="742969"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конструктивно взаимодействует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со сверстниками, соблюдает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общепринятые нормы коммуникации;</a:t>
            </a:r>
          </a:p>
          <a:p>
            <a:pPr marL="108000" indent="-108000" defTabSz="742969"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не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создает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умышленно конфликтные ситуации, не проявляет осознанную агрессию (травлю)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 отношению к окружающим сверстникам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FBAEE7-34B7-49D2-8377-889155E5FDAC}"/>
              </a:ext>
            </a:extLst>
          </p:cNvPr>
          <p:cNvSpPr txBox="1"/>
          <p:nvPr/>
        </p:nvSpPr>
        <p:spPr>
          <a:xfrm>
            <a:off x="6398658" y="4182761"/>
            <a:ext cx="3420222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Соблюдение норм </a:t>
            </a:r>
          </a:p>
          <a:p>
            <a:pPr>
              <a:lnSpc>
                <a:spcPct val="90000"/>
              </a:lnSpc>
            </a:pPr>
            <a:r>
              <a:rPr lang="ru-RU" sz="1600" b="1" spc="-70" dirty="0"/>
              <a:t>межличностного </a:t>
            </a:r>
            <a:br>
              <a:rPr lang="ru-RU" sz="1600" b="1" spc="-70" dirty="0"/>
            </a:br>
            <a:r>
              <a:rPr lang="ru-RU" sz="1600" b="1" spc="-70" dirty="0"/>
              <a:t>взаимодействия </a:t>
            </a:r>
            <a:r>
              <a:rPr lang="ru-RU" sz="1600" b="1" spc="-50" dirty="0"/>
              <a:t>со взрослыми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6E49E8-274D-42A7-8A69-2091C4D3CACA}"/>
              </a:ext>
            </a:extLst>
          </p:cNvPr>
          <p:cNvSpPr txBox="1"/>
          <p:nvPr/>
        </p:nvSpPr>
        <p:spPr>
          <a:xfrm>
            <a:off x="6407808" y="4973357"/>
            <a:ext cx="3027696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rgbClr val="000000"/>
                </a:solidFill>
              </a:defRPr>
            </a:lvl1pPr>
          </a:lstStyle>
          <a:p>
            <a:r>
              <a:rPr lang="ru-RU" sz="1200" b="1" dirty="0"/>
              <a:t>Обучающийся:</a:t>
            </a:r>
          </a:p>
          <a:p>
            <a:pPr marL="108000" indent="-108000" defTabSz="742969"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уважительно взаимодействует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 педагогами, взрослыми участниками образовательных отношений, соблюдает нормы коммуникации;</a:t>
            </a:r>
          </a:p>
          <a:p>
            <a:pPr marL="108000" indent="-108000" defTabSz="742969"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проявляет ответственное отношение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 поручениям, рекомендациям педагогов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 связи с общественно значимой деятельностью, поведением и др.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3D0D97-4A6D-4E6A-AA30-65B0315A6090}"/>
              </a:ext>
            </a:extLst>
          </p:cNvPr>
          <p:cNvSpPr txBox="1"/>
          <p:nvPr/>
        </p:nvSpPr>
        <p:spPr>
          <a:xfrm>
            <a:off x="6398658" y="1164897"/>
            <a:ext cx="321610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Правомерное поведение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8438CD-3C78-4807-AA0A-B7FA678A9B0E}"/>
              </a:ext>
            </a:extLst>
          </p:cNvPr>
          <p:cNvSpPr txBox="1"/>
          <p:nvPr/>
        </p:nvSpPr>
        <p:spPr>
          <a:xfrm>
            <a:off x="6411267" y="1506539"/>
            <a:ext cx="3025606" cy="24837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rgbClr val="000000"/>
                </a:solidFill>
              </a:defRPr>
            </a:lvl1pPr>
          </a:lstStyle>
          <a:p>
            <a:r>
              <a:rPr lang="ru-RU" sz="1200" b="1" dirty="0"/>
              <a:t>В поведении обучающегося:</a:t>
            </a:r>
            <a:endParaRPr lang="ru-RU" dirty="0"/>
          </a:p>
          <a:p>
            <a:pPr marL="108000" indent="-107950" defTabSz="742969"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отсутствуют факты антиобщественных действий и противоправного поведения (вандализм, хулиганство, травля, воровство и другое)</a:t>
            </a:r>
          </a:p>
          <a:p>
            <a:endParaRPr lang="ru-RU" dirty="0"/>
          </a:p>
          <a:p>
            <a:r>
              <a:rPr lang="ru-RU" sz="1200" b="1" dirty="0"/>
              <a:t>В отношении обучающегося:</a:t>
            </a:r>
            <a:endParaRPr lang="ru-RU" dirty="0"/>
          </a:p>
          <a:p>
            <a:pPr marL="108000" indent="-107950" defTabSz="742969"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Tx/>
              <a:buChar char="-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не проводится индивидуальная профилактическая работа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 образовательной организации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(не состоит на профилактическом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учете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 органах и учреждениях системы профилактики безнадзорности 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 правонарушений несовершеннолетних)</a:t>
            </a:r>
          </a:p>
        </p:txBody>
      </p:sp>
    </p:spTree>
    <p:extLst>
      <p:ext uri="{BB962C8B-B14F-4D97-AF65-F5344CB8AC3E}">
        <p14:creationId xmlns:p14="http://schemas.microsoft.com/office/powerpoint/2010/main" val="834354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463484-B0E3-A1A8-5E8B-F927153A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C9FA5A3-2D2A-B4F1-09B8-172036408495}"/>
              </a:ext>
            </a:extLst>
          </p:cNvPr>
          <p:cNvSpPr/>
          <p:nvPr/>
        </p:nvSpPr>
        <p:spPr>
          <a:xfrm>
            <a:off x="0" y="4869833"/>
            <a:ext cx="6270171" cy="15024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CCE188DF-52EA-4205-940E-7BD8E0B49CA9}"/>
              </a:ext>
            </a:extLst>
          </p:cNvPr>
          <p:cNvSpPr txBox="1">
            <a:spLocks/>
          </p:cNvSpPr>
          <p:nvPr/>
        </p:nvSpPr>
        <p:spPr>
          <a:xfrm>
            <a:off x="454114" y="392001"/>
            <a:ext cx="8957572" cy="899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742969">
              <a:lnSpc>
                <a:spcPct val="90000"/>
              </a:lnSpc>
              <a:spcBef>
                <a:spcPct val="0"/>
              </a:spcBef>
              <a:buNone/>
              <a:defRPr sz="2275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ОЦЕНИВАНИЕ ПОВЕДЕНИЯ ОБУЧАЮЩИХСЯ С ОВЗ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56E9F2-5F9A-4AE0-B9D4-8A77F0EC985A}"/>
              </a:ext>
            </a:extLst>
          </p:cNvPr>
          <p:cNvSpPr txBox="1"/>
          <p:nvPr/>
        </p:nvSpPr>
        <p:spPr>
          <a:xfrm>
            <a:off x="750456" y="4951623"/>
            <a:ext cx="5519715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90000"/>
              </a:lnSpc>
              <a:spcAft>
                <a:spcPts val="429"/>
              </a:spcAft>
              <a:defRPr/>
            </a:pPr>
            <a:r>
              <a:rPr lang="ru-RU" sz="1800" dirty="0">
                <a:solidFill>
                  <a:schemeClr val="bg1"/>
                </a:solidFill>
              </a:rPr>
              <a:t>ФГОС НОО обучающихся с ОВЗ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ФГОС общего образования обучающихся с УО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ФАОП НОО обучающихся с ОВЗ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ФАОП ООО обучающихся с ОВЗ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ФАООП общего образования обучающихся с УО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sz="1800" dirty="0">
              <a:solidFill>
                <a:schemeClr val="bg1"/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7F849D6-C261-4016-929A-42A4BC4BC9F7}"/>
              </a:ext>
            </a:extLst>
          </p:cNvPr>
          <p:cNvGrpSpPr/>
          <p:nvPr/>
        </p:nvGrpSpPr>
        <p:grpSpPr>
          <a:xfrm>
            <a:off x="557301" y="1423948"/>
            <a:ext cx="8506098" cy="341632"/>
            <a:chOff x="557301" y="1636383"/>
            <a:chExt cx="8506098" cy="3416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65B4AB-33DC-428C-A19D-AFAD11B97291}"/>
                </a:ext>
              </a:extLst>
            </p:cNvPr>
            <p:cNvSpPr txBox="1"/>
            <p:nvPr/>
          </p:nvSpPr>
          <p:spPr>
            <a:xfrm>
              <a:off x="919889" y="1636383"/>
              <a:ext cx="8143510" cy="3416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800" dirty="0">
                  <a:solidFill>
                    <a:srgbClr val="000000"/>
                  </a:solidFill>
                </a:rPr>
                <a:t>Учет психофизических особенностей и состояния здоровья.</a:t>
              </a:r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8416FAE6-A17E-4BE8-8B57-2BF922213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301" y="1701035"/>
              <a:ext cx="252000" cy="252000"/>
            </a:xfrm>
            <a:prstGeom prst="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7EF6168-5FBF-4897-9BF9-8006A216EB27}"/>
              </a:ext>
            </a:extLst>
          </p:cNvPr>
          <p:cNvGrpSpPr/>
          <p:nvPr/>
        </p:nvGrpSpPr>
        <p:grpSpPr>
          <a:xfrm>
            <a:off x="557301" y="1962211"/>
            <a:ext cx="8854385" cy="1588127"/>
            <a:chOff x="557301" y="2181178"/>
            <a:chExt cx="8854385" cy="158812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F45C16-D4DC-4E2C-B5FC-F34BA60F93E4}"/>
                </a:ext>
              </a:extLst>
            </p:cNvPr>
            <p:cNvSpPr txBox="1"/>
            <p:nvPr/>
          </p:nvSpPr>
          <p:spPr>
            <a:xfrm>
              <a:off x="919889" y="2181178"/>
              <a:ext cx="8491797" cy="15881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800" dirty="0">
                  <a:solidFill>
                    <a:srgbClr val="000000"/>
                  </a:solidFill>
                </a:rPr>
                <a:t>Учет варианта адаптированной основной общеобразовательной программы, включая формирование жизненных компетенций обучающихся, а именно адекватных способов поведения в классе, в образовательной организации, на улице в условиях реальной или смоделированной учителем ситуации; усвоения нормативного поведения, элементарных правил безопасного поведения в природе и обществе, в том числе под контролем взрослого. </a:t>
              </a: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DA3084D1-4EF6-4E26-B6F9-95FB55431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301" y="2244652"/>
              <a:ext cx="252000" cy="252000"/>
            </a:xfrm>
            <a:prstGeom prst="rect">
              <a:avLst/>
            </a:prstGeom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A3800A6-1B4F-4009-9FBF-1EE88D5A2659}"/>
              </a:ext>
            </a:extLst>
          </p:cNvPr>
          <p:cNvGrpSpPr/>
          <p:nvPr/>
        </p:nvGrpSpPr>
        <p:grpSpPr>
          <a:xfrm>
            <a:off x="557301" y="3746969"/>
            <a:ext cx="7531770" cy="590931"/>
            <a:chOff x="557301" y="3959404"/>
            <a:chExt cx="7531770" cy="5909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A1C35B-E507-47DF-9496-6982D6205A72}"/>
                </a:ext>
              </a:extLst>
            </p:cNvPr>
            <p:cNvSpPr txBox="1"/>
            <p:nvPr/>
          </p:nvSpPr>
          <p:spPr>
            <a:xfrm>
              <a:off x="919889" y="3959404"/>
              <a:ext cx="7169182" cy="590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800" dirty="0">
                  <a:solidFill>
                    <a:srgbClr val="000000"/>
                  </a:solidFill>
                </a:rPr>
                <a:t>Ориентир на индивидуальную динамику каждого обучающегося с ограниченными возможностями здоровья. </a:t>
              </a:r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AD1436A6-87FA-4869-9D38-453773E30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301" y="4011351"/>
              <a:ext cx="252000" cy="252000"/>
            </a:xfrm>
            <a:prstGeom prst="rect">
              <a:avLst/>
            </a:prstGeom>
          </p:spPr>
        </p:pic>
      </p:grp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D5FE0AE-9F74-4DD9-8526-3355C58D9A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78" y="4621815"/>
            <a:ext cx="2011681" cy="201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83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7939E22-50E2-4C6D-B626-1B363F163627}"/>
              </a:ext>
            </a:extLst>
          </p:cNvPr>
          <p:cNvSpPr/>
          <p:nvPr/>
        </p:nvSpPr>
        <p:spPr>
          <a:xfrm>
            <a:off x="560388" y="2096656"/>
            <a:ext cx="2757118" cy="1506827"/>
          </a:xfrm>
          <a:prstGeom prst="roundRect">
            <a:avLst>
              <a:gd name="adj" fmla="val 9311"/>
            </a:avLst>
          </a:prstGeom>
          <a:solidFill>
            <a:srgbClr val="1D5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FB3686-8D69-47A0-9180-DCCA7D3D7E8A}"/>
              </a:ext>
            </a:extLst>
          </p:cNvPr>
          <p:cNvSpPr/>
          <p:nvPr/>
        </p:nvSpPr>
        <p:spPr>
          <a:xfrm>
            <a:off x="3784253" y="2096656"/>
            <a:ext cx="2556443" cy="1506827"/>
          </a:xfrm>
          <a:prstGeom prst="roundRect">
            <a:avLst>
              <a:gd name="adj" fmla="val 9311"/>
            </a:avLst>
          </a:prstGeom>
          <a:solidFill>
            <a:srgbClr val="1D5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Изображение выглядит как одежда, в помещении, человек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6440BA7-AC95-4688-970D-FBB6D0EC1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5" t="17301" r="35962" b="13491"/>
          <a:stretch/>
        </p:blipFill>
        <p:spPr>
          <a:xfrm>
            <a:off x="6645275" y="2006542"/>
            <a:ext cx="2700337" cy="40098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634673-AE2F-30EF-C1B3-C1830DC43DA5}"/>
              </a:ext>
            </a:extLst>
          </p:cNvPr>
          <p:cNvSpPr txBox="1"/>
          <p:nvPr/>
        </p:nvSpPr>
        <p:spPr>
          <a:xfrm>
            <a:off x="465639" y="1107038"/>
            <a:ext cx="887997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000000"/>
                </a:solidFill>
              </a:rPr>
              <a:t>Содержательная оценка в соответствии с едиными критериями и показателями </a:t>
            </a:r>
            <a:r>
              <a:rPr lang="ru-RU" dirty="0" err="1">
                <a:solidFill>
                  <a:srgbClr val="000000"/>
                </a:solidFill>
              </a:rPr>
              <a:t>просоциального</a:t>
            </a:r>
            <a:r>
              <a:rPr lang="ru-RU" dirty="0">
                <a:solidFill>
                  <a:srgbClr val="000000"/>
                </a:solidFill>
              </a:rPr>
              <a:t> поведения обучающихся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187013AD-A6F1-43B8-A1D5-E7B2A42EA200}"/>
              </a:ext>
            </a:extLst>
          </p:cNvPr>
          <p:cNvSpPr txBox="1">
            <a:spLocks/>
          </p:cNvSpPr>
          <p:nvPr/>
        </p:nvSpPr>
        <p:spPr>
          <a:xfrm>
            <a:off x="454115" y="392260"/>
            <a:ext cx="8481540" cy="899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742969">
              <a:lnSpc>
                <a:spcPct val="90000"/>
              </a:lnSpc>
              <a:spcBef>
                <a:spcPct val="0"/>
              </a:spcBef>
              <a:buNone/>
              <a:defRPr sz="2275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ВЫСТАВЛЕНИЕ ОЦЕНКИ ПОВЕДЕНИЯ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62293D-A40C-4483-B1EA-C1E57C5413C8}"/>
              </a:ext>
            </a:extLst>
          </p:cNvPr>
          <p:cNvSpPr txBox="1"/>
          <p:nvPr/>
        </p:nvSpPr>
        <p:spPr>
          <a:xfrm>
            <a:off x="625042" y="2311460"/>
            <a:ext cx="27289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Суммарное количество баллов оценки всех показателей (максимально 30 баллов)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49B7F5-2032-43FE-9F8B-CBC573217C1D}"/>
              </a:ext>
            </a:extLst>
          </p:cNvPr>
          <p:cNvSpPr txBox="1"/>
          <p:nvPr/>
        </p:nvSpPr>
        <p:spPr>
          <a:xfrm>
            <a:off x="3849403" y="2311460"/>
            <a:ext cx="22927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Баллы индивидуального поощрения</a:t>
            </a:r>
          </a:p>
          <a:p>
            <a:r>
              <a:rPr lang="ru-RU" sz="1600" dirty="0">
                <a:solidFill>
                  <a:schemeClr val="bg1"/>
                </a:solidFill>
              </a:rPr>
              <a:t>(от 1 до 3 баллов)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DB916F-8C0F-4DD2-9C68-AC9B19EA66A9}"/>
              </a:ext>
            </a:extLst>
          </p:cNvPr>
          <p:cNvSpPr txBox="1"/>
          <p:nvPr/>
        </p:nvSpPr>
        <p:spPr>
          <a:xfrm>
            <a:off x="3323894" y="2526904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/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75A5F-554F-4185-8447-DBC5AF7A0DA5}"/>
              </a:ext>
            </a:extLst>
          </p:cNvPr>
          <p:cNvSpPr txBox="1"/>
          <p:nvPr/>
        </p:nvSpPr>
        <p:spPr>
          <a:xfrm>
            <a:off x="1125538" y="5544796"/>
            <a:ext cx="495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«недопустимое поведение» (0–9 баллов)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06ABB86-C07A-434E-8442-959653086C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4" y="5322491"/>
            <a:ext cx="813943" cy="81394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FAF1336-96BE-43C2-9463-D75532F24FEA}"/>
              </a:ext>
            </a:extLst>
          </p:cNvPr>
          <p:cNvSpPr txBox="1"/>
          <p:nvPr/>
        </p:nvSpPr>
        <p:spPr>
          <a:xfrm>
            <a:off x="1125538" y="4936192"/>
            <a:ext cx="4955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«допустимое поведение» (10–23 баллов)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CCC21C1-6B1C-4899-B4DC-0402A1A11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4" y="4713887"/>
            <a:ext cx="813943" cy="8139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8F9D0CB-89B3-4DF1-A328-6AA1CF5692EF}"/>
              </a:ext>
            </a:extLst>
          </p:cNvPr>
          <p:cNvSpPr txBox="1"/>
          <p:nvPr/>
        </p:nvSpPr>
        <p:spPr>
          <a:xfrm>
            <a:off x="1125538" y="4327588"/>
            <a:ext cx="4955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«образцовое поведение» (24–30 баллов)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998FA5B-CA72-4FE9-85BF-8B4A08E34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4" y="4105283"/>
            <a:ext cx="813943" cy="81394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49712CF-4D85-4174-83FA-675C84E58828}"/>
              </a:ext>
            </a:extLst>
          </p:cNvPr>
          <p:cNvSpPr txBox="1"/>
          <p:nvPr/>
        </p:nvSpPr>
        <p:spPr>
          <a:xfrm>
            <a:off x="3323894" y="3651253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/>
              <a:t>=</a:t>
            </a:r>
          </a:p>
        </p:txBody>
      </p:sp>
      <p:sp>
        <p:nvSpPr>
          <p:cNvPr id="18" name="Номер слайда 5">
            <a:extLst>
              <a:ext uri="{FF2B5EF4-FFF2-40B4-BE49-F238E27FC236}">
                <a16:creationId xmlns:a16="http://schemas.microsoft.com/office/drawing/2014/main" id="{37F43A59-83C3-4491-A0AF-C237622D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08863" y="6356353"/>
            <a:ext cx="2228850" cy="365125"/>
          </a:xfrm>
        </p:spPr>
        <p:txBody>
          <a:bodyPr/>
          <a:lstStyle/>
          <a:p>
            <a:fld id="{CCB1F4D7-AD8C-418E-9FDB-803D9351D5F2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796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2489CD-A0DF-C973-5696-7204FD6060D7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5" name="Таблица 13">
            <a:extLst>
              <a:ext uri="{FF2B5EF4-FFF2-40B4-BE49-F238E27FC236}">
                <a16:creationId xmlns:a16="http://schemas.microsoft.com/office/drawing/2014/main" id="{4669D0B7-976D-42DF-8660-292DDBEB23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751443"/>
              </p:ext>
            </p:extLst>
          </p:nvPr>
        </p:nvGraphicFramePr>
        <p:xfrm>
          <a:off x="567531" y="1896626"/>
          <a:ext cx="8778082" cy="4140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389041">
                  <a:extLst>
                    <a:ext uri="{9D8B030D-6E8A-4147-A177-3AD203B41FA5}">
                      <a16:colId xmlns:a16="http://schemas.microsoft.com/office/drawing/2014/main" val="1973372573"/>
                    </a:ext>
                  </a:extLst>
                </a:gridCol>
                <a:gridCol w="4389041">
                  <a:extLst>
                    <a:ext uri="{9D8B030D-6E8A-4147-A177-3AD203B41FA5}">
                      <a16:colId xmlns:a16="http://schemas.microsoft.com/office/drawing/2014/main" val="977721780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r>
                        <a:rPr lang="ru-RU" sz="1600" dirty="0"/>
                        <a:t>Критерии оценки </a:t>
                      </a:r>
                      <a:r>
                        <a:rPr lang="ru-RU" sz="1600" dirty="0" err="1"/>
                        <a:t>просоциального</a:t>
                      </a:r>
                      <a:r>
                        <a:rPr lang="ru-RU" sz="1600" dirty="0"/>
                        <a:t> поведения обучающихся 	</a:t>
                      </a: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Ответственные за выставление оценки поведения обучающихся 	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441075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Дисциплинированность</a:t>
                      </a: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indent="0"/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Классный руководитель, основываясь </a:t>
                      </a:r>
                      <a:br>
                        <a:rPr lang="ru-RU" sz="1600" dirty="0">
                          <a:solidFill>
                            <a:srgbClr val="000000"/>
                          </a:solidFill>
                        </a:rPr>
                      </a:b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на комментариях педагогических работников и администрации школы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5696542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Соблюдение норм межличностного взаимодействия с обучающимися</a:t>
                      </a: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Классный руководитель и педагог-психолог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6650366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Соблюдение норм межличностного взаимодействия со взрослыми 	</a:t>
                      </a: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Классный руководитель и педагог-психолог 	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9306972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Правомерное поведение 	</a:t>
                      </a: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</a:rPr>
                        <a:t>Классный руководитель и социальный педагог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06149241"/>
                  </a:ext>
                </a:extLst>
              </a:tr>
            </a:tbl>
          </a:graphicData>
        </a:graphic>
      </p:graphicFrame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9E712F60-2080-45E6-9B34-A35CADAC59E0}"/>
              </a:ext>
            </a:extLst>
          </p:cNvPr>
          <p:cNvSpPr txBox="1">
            <a:spLocks/>
          </p:cNvSpPr>
          <p:nvPr/>
        </p:nvSpPr>
        <p:spPr>
          <a:xfrm>
            <a:off x="454115" y="392260"/>
            <a:ext cx="8481540" cy="899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742969">
              <a:lnSpc>
                <a:spcPct val="90000"/>
              </a:lnSpc>
              <a:spcBef>
                <a:spcPct val="0"/>
              </a:spcBef>
              <a:buNone/>
              <a:defRPr sz="2275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КОЛЛЕГИАЛЬНОСТЬ ОЦЕНИВАНИЯ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C5F52-CC51-4B4E-BE45-F41DD9347E93}"/>
              </a:ext>
            </a:extLst>
          </p:cNvPr>
          <p:cNvSpPr txBox="1"/>
          <p:nvPr/>
        </p:nvSpPr>
        <p:spPr>
          <a:xfrm>
            <a:off x="465933" y="1109836"/>
            <a:ext cx="917178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000000"/>
                </a:solidFill>
              </a:rPr>
              <a:t>Оценивание поведения обучающегося является коллегиальным при ведущей роли классного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198880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C1C596B-B1F3-412A-9E46-2CA2384AAC98}"/>
              </a:ext>
            </a:extLst>
          </p:cNvPr>
          <p:cNvSpPr/>
          <p:nvPr/>
        </p:nvSpPr>
        <p:spPr>
          <a:xfrm>
            <a:off x="579567" y="1652501"/>
            <a:ext cx="2707194" cy="775380"/>
          </a:xfrm>
          <a:prstGeom prst="roundRect">
            <a:avLst>
              <a:gd name="adj" fmla="val 9520"/>
            </a:avLst>
          </a:prstGeom>
          <a:solidFill>
            <a:srgbClr val="1D5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C47DBE64-CDC9-4D64-9A02-C6B6D6D35018}"/>
              </a:ext>
            </a:extLst>
          </p:cNvPr>
          <p:cNvSpPr/>
          <p:nvPr/>
        </p:nvSpPr>
        <p:spPr>
          <a:xfrm>
            <a:off x="3608993" y="1652501"/>
            <a:ext cx="2707194" cy="775380"/>
          </a:xfrm>
          <a:prstGeom prst="roundRect">
            <a:avLst>
              <a:gd name="adj" fmla="val 9520"/>
            </a:avLst>
          </a:prstGeom>
          <a:solidFill>
            <a:srgbClr val="1D5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06EEED7B-9A2C-4A4A-8573-B6E26A3B3B38}"/>
              </a:ext>
            </a:extLst>
          </p:cNvPr>
          <p:cNvSpPr/>
          <p:nvPr/>
        </p:nvSpPr>
        <p:spPr>
          <a:xfrm>
            <a:off x="6638419" y="1652501"/>
            <a:ext cx="2707194" cy="775380"/>
          </a:xfrm>
          <a:prstGeom prst="roundRect">
            <a:avLst>
              <a:gd name="adj" fmla="val 9520"/>
            </a:avLst>
          </a:prstGeom>
          <a:solidFill>
            <a:srgbClr val="1D5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DD6D6F-89B2-49AC-BB30-E2949B80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5CD3B5C1-2F05-4458-B197-3B046C5B4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15" y="549276"/>
            <a:ext cx="8481540" cy="899504"/>
          </a:xfrm>
        </p:spPr>
        <p:txBody>
          <a:bodyPr/>
          <a:lstStyle/>
          <a:p>
            <a:r>
              <a:rPr lang="ru-RU" dirty="0"/>
              <a:t>АЛГОРИТМ ДЕЙСТВИЙ ПРИ НАРУШЕНИИ ДИСЦИПЛИНЫ НА УРОКЕ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77FD40-4B8C-4358-B882-956F6C5A6720}"/>
              </a:ext>
            </a:extLst>
          </p:cNvPr>
          <p:cNvSpPr txBox="1"/>
          <p:nvPr/>
        </p:nvSpPr>
        <p:spPr>
          <a:xfrm>
            <a:off x="477522" y="2899511"/>
            <a:ext cx="2605647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Педагог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B9043C-C222-479F-97A8-8A00D2A48B67}"/>
              </a:ext>
            </a:extLst>
          </p:cNvPr>
          <p:cNvSpPr txBox="1"/>
          <p:nvPr/>
        </p:nvSpPr>
        <p:spPr>
          <a:xfrm>
            <a:off x="357448" y="3390753"/>
            <a:ext cx="3054553" cy="542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2507" indent="-175504" defTabSz="742969">
              <a:lnSpc>
                <a:spcPct val="95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Устно указать на конкретное правило. </a:t>
            </a:r>
          </a:p>
          <a:p>
            <a:pPr marL="292507" indent="-175504" defTabSz="742969">
              <a:lnSpc>
                <a:spcPct val="95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Фиксировать не требуется.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6D58ED-3958-4EC4-BAD2-CAA45A2725FE}"/>
              </a:ext>
            </a:extLst>
          </p:cNvPr>
          <p:cNvSpPr txBox="1"/>
          <p:nvPr/>
        </p:nvSpPr>
        <p:spPr>
          <a:xfrm>
            <a:off x="3500296" y="2899511"/>
            <a:ext cx="2605647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Педагог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1884E0-7BCD-4CCF-98CF-6FD59615694F}"/>
              </a:ext>
            </a:extLst>
          </p:cNvPr>
          <p:cNvSpPr txBox="1"/>
          <p:nvPr/>
        </p:nvSpPr>
        <p:spPr>
          <a:xfrm>
            <a:off x="3398699" y="3399989"/>
            <a:ext cx="3095302" cy="1872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Вызвать любым способом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(звонок, сообщение) руководителя организации или иное уполномоченное лицо, к компетенции которого относится осуществление контроля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за соблюдением правил внутреннего распорядка обучающихся.</a:t>
            </a:r>
          </a:p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Продолжить занятие. </a:t>
            </a:r>
          </a:p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Сделать короткую отметку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в электронном журнале.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1BCD7C-BE73-4604-934C-5FA3BED80B3E}"/>
              </a:ext>
            </a:extLst>
          </p:cNvPr>
          <p:cNvSpPr txBox="1"/>
          <p:nvPr/>
        </p:nvSpPr>
        <p:spPr>
          <a:xfrm>
            <a:off x="6539416" y="2907313"/>
            <a:ext cx="2605647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spc="-50" dirty="0"/>
              <a:t>Руководитель ОО / уполномоченное лицо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4F7AFF-1721-48F2-94A0-AEAB38C0E950}"/>
              </a:ext>
            </a:extLst>
          </p:cNvPr>
          <p:cNvSpPr txBox="1"/>
          <p:nvPr/>
        </p:nvSpPr>
        <p:spPr>
          <a:xfrm>
            <a:off x="6430004" y="3399989"/>
            <a:ext cx="2998474" cy="1848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Принять решение о необходимости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удаления ученика из класса.</a:t>
            </a:r>
          </a:p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Отвести в отдельное помещение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для проведения профилактической беседы, цель которой – настроить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на возвращение в класс.</a:t>
            </a:r>
          </a:p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Проводить ученика в класс.</a:t>
            </a:r>
          </a:p>
          <a:p>
            <a:pPr marL="292507" indent="-175504" defTabSz="742969">
              <a:lnSpc>
                <a:spcPct val="90000"/>
              </a:lnSpc>
              <a:spcBef>
                <a:spcPts val="813"/>
              </a:spcBef>
              <a:spcAft>
                <a:spcPts val="244"/>
              </a:spcAft>
              <a:buClr>
                <a:srgbClr val="063BE6"/>
              </a:buClr>
              <a:buSzPct val="110000"/>
              <a:buFont typeface="Symbol" panose="05050102010706020507" pitchFamily="18" charset="2"/>
              <a:buChar char=""/>
            </a:pP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Оформить короткую запись </a:t>
            </a:r>
            <a:br>
              <a:rPr lang="ru-RU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100" dirty="0">
                <a:solidFill>
                  <a:schemeClr val="bg2">
                    <a:lumMod val="10000"/>
                  </a:schemeClr>
                </a:solidFill>
              </a:rPr>
              <a:t>в электронном журнале.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05D13B-6F6B-48A0-9776-7490A3C77C55}"/>
              </a:ext>
            </a:extLst>
          </p:cNvPr>
          <p:cNvSpPr txBox="1"/>
          <p:nvPr/>
        </p:nvSpPr>
        <p:spPr>
          <a:xfrm>
            <a:off x="579566" y="1883225"/>
            <a:ext cx="2707193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pc="-50" dirty="0">
                <a:solidFill>
                  <a:schemeClr val="bg1"/>
                </a:solidFill>
              </a:rPr>
              <a:t>Первое замечание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630DB0-3E3F-4DB3-B97D-E9841162804E}"/>
              </a:ext>
            </a:extLst>
          </p:cNvPr>
          <p:cNvSpPr txBox="1"/>
          <p:nvPr/>
        </p:nvSpPr>
        <p:spPr>
          <a:xfrm>
            <a:off x="3608991" y="1883225"/>
            <a:ext cx="2707193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pc="-50" dirty="0">
                <a:solidFill>
                  <a:schemeClr val="bg1"/>
                </a:solidFill>
              </a:rPr>
              <a:t>Повторное нарушение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83084F-9AE9-4AF8-AF90-850F0A1A251D}"/>
              </a:ext>
            </a:extLst>
          </p:cNvPr>
          <p:cNvSpPr txBox="1"/>
          <p:nvPr/>
        </p:nvSpPr>
        <p:spPr>
          <a:xfrm>
            <a:off x="6638414" y="1661626"/>
            <a:ext cx="2707199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pc="-50" dirty="0">
                <a:solidFill>
                  <a:schemeClr val="bg1"/>
                </a:solidFill>
              </a:rPr>
              <a:t>Удаление с урока, профилактическая беседа, возвращение </a:t>
            </a:r>
          </a:p>
        </p:txBody>
      </p:sp>
      <p:sp>
        <p:nvSpPr>
          <p:cNvPr id="5" name="Дуга 4">
            <a:extLst>
              <a:ext uri="{FF2B5EF4-FFF2-40B4-BE49-F238E27FC236}">
                <a16:creationId xmlns:a16="http://schemas.microsoft.com/office/drawing/2014/main" id="{5AD5A20D-37EA-44C0-AFA9-020FF07EDB8B}"/>
              </a:ext>
            </a:extLst>
          </p:cNvPr>
          <p:cNvSpPr/>
          <p:nvPr/>
        </p:nvSpPr>
        <p:spPr>
          <a:xfrm rot="2525760" flipV="1">
            <a:off x="2255856" y="1129523"/>
            <a:ext cx="1544605" cy="1544605"/>
          </a:xfrm>
          <a:prstGeom prst="arc">
            <a:avLst/>
          </a:prstGeom>
          <a:ln w="12700">
            <a:prstDash val="lg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>
            <a:extLst>
              <a:ext uri="{FF2B5EF4-FFF2-40B4-BE49-F238E27FC236}">
                <a16:creationId xmlns:a16="http://schemas.microsoft.com/office/drawing/2014/main" id="{1A3D717E-56BB-4915-90A4-6056F0B1F170}"/>
              </a:ext>
            </a:extLst>
          </p:cNvPr>
          <p:cNvSpPr/>
          <p:nvPr/>
        </p:nvSpPr>
        <p:spPr>
          <a:xfrm rot="2525760" flipV="1">
            <a:off x="5299686" y="1129524"/>
            <a:ext cx="1544605" cy="1544605"/>
          </a:xfrm>
          <a:prstGeom prst="arc">
            <a:avLst/>
          </a:prstGeom>
          <a:ln w="12700">
            <a:prstDash val="lg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07ADE70-B48C-4FF0-94D6-F3ED97CA72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" t="5136" r="20029" b="58870"/>
          <a:stretch/>
        </p:blipFill>
        <p:spPr>
          <a:xfrm flipH="1">
            <a:off x="385409" y="3888089"/>
            <a:ext cx="4048045" cy="296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27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544CA8-C955-FEA9-ADB3-DA008524D3F8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CCB1F4D7-AD8C-418E-9FDB-803D9351D5F2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7168FFA4-A4B1-42C0-B728-F09078C1B313}"/>
              </a:ext>
            </a:extLst>
          </p:cNvPr>
          <p:cNvSpPr txBox="1">
            <a:spLocks/>
          </p:cNvSpPr>
          <p:nvPr/>
        </p:nvSpPr>
        <p:spPr>
          <a:xfrm>
            <a:off x="454115" y="392260"/>
            <a:ext cx="8481540" cy="899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742969">
              <a:lnSpc>
                <a:spcPct val="90000"/>
              </a:lnSpc>
              <a:spcBef>
                <a:spcPct val="0"/>
              </a:spcBef>
              <a:buNone/>
              <a:defRPr sz="2275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КОЛЛЕГИАЛЬНОСТЬ В ПРИНЯТИИ РЕШЕНИЯ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159BC29-A613-4524-970B-13368C8EA637}"/>
              </a:ext>
            </a:extLst>
          </p:cNvPr>
          <p:cNvSpPr/>
          <p:nvPr/>
        </p:nvSpPr>
        <p:spPr>
          <a:xfrm>
            <a:off x="564581" y="1374855"/>
            <a:ext cx="2849018" cy="3460247"/>
          </a:xfrm>
          <a:prstGeom prst="roundRect">
            <a:avLst>
              <a:gd name="adj" fmla="val 5663"/>
            </a:avLst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A000BE0-E9F2-43D5-BC01-D5DF4548307F}"/>
              </a:ext>
            </a:extLst>
          </p:cNvPr>
          <p:cNvSpPr/>
          <p:nvPr/>
        </p:nvSpPr>
        <p:spPr>
          <a:xfrm>
            <a:off x="3528491" y="1374855"/>
            <a:ext cx="2849018" cy="3460247"/>
          </a:xfrm>
          <a:prstGeom prst="roundRect">
            <a:avLst>
              <a:gd name="adj" fmla="val 5663"/>
            </a:avLst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4FCD2CF-C78C-4B00-A2C3-9CF4B869950E}"/>
              </a:ext>
            </a:extLst>
          </p:cNvPr>
          <p:cNvSpPr/>
          <p:nvPr/>
        </p:nvSpPr>
        <p:spPr>
          <a:xfrm>
            <a:off x="6496594" y="1374855"/>
            <a:ext cx="2849018" cy="3460247"/>
          </a:xfrm>
          <a:prstGeom prst="roundRect">
            <a:avLst>
              <a:gd name="adj" fmla="val 5663"/>
            </a:avLst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DB224B7-41C1-4C73-B21C-D7475F552B2F}"/>
              </a:ext>
            </a:extLst>
          </p:cNvPr>
          <p:cNvSpPr/>
          <p:nvPr/>
        </p:nvSpPr>
        <p:spPr>
          <a:xfrm>
            <a:off x="564581" y="5161674"/>
            <a:ext cx="2849018" cy="874344"/>
          </a:xfrm>
          <a:prstGeom prst="roundRect">
            <a:avLst>
              <a:gd name="adj" fmla="val 20603"/>
            </a:avLst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6C0CC43-F478-4C84-963D-395DB6BD3E71}"/>
              </a:ext>
            </a:extLst>
          </p:cNvPr>
          <p:cNvSpPr/>
          <p:nvPr/>
        </p:nvSpPr>
        <p:spPr>
          <a:xfrm>
            <a:off x="3528491" y="5161674"/>
            <a:ext cx="2849018" cy="874344"/>
          </a:xfrm>
          <a:prstGeom prst="roundRect">
            <a:avLst>
              <a:gd name="adj" fmla="val 20603"/>
            </a:avLst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C8BC3673-3B7B-4A47-8BD2-563590FA6BC3}"/>
              </a:ext>
            </a:extLst>
          </p:cNvPr>
          <p:cNvSpPr/>
          <p:nvPr/>
        </p:nvSpPr>
        <p:spPr>
          <a:xfrm>
            <a:off x="6496594" y="5161674"/>
            <a:ext cx="2849018" cy="874344"/>
          </a:xfrm>
          <a:prstGeom prst="roundRect">
            <a:avLst>
              <a:gd name="adj" fmla="val 20603"/>
            </a:avLst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B23DEA-F115-445E-B2BE-8B73F41DAFE4}"/>
              </a:ext>
            </a:extLst>
          </p:cNvPr>
          <p:cNvSpPr txBox="1"/>
          <p:nvPr/>
        </p:nvSpPr>
        <p:spPr>
          <a:xfrm>
            <a:off x="6496594" y="3863690"/>
            <a:ext cx="2849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spc="-50" dirty="0">
                <a:solidFill>
                  <a:srgbClr val="000000"/>
                </a:solidFill>
              </a:rPr>
              <a:t>Педагогический совет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62F17E-880A-40EA-B391-5564ED3BF8F0}"/>
              </a:ext>
            </a:extLst>
          </p:cNvPr>
          <p:cNvSpPr txBox="1"/>
          <p:nvPr/>
        </p:nvSpPr>
        <p:spPr>
          <a:xfrm>
            <a:off x="3528491" y="3863690"/>
            <a:ext cx="2849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spc="-50" dirty="0">
                <a:solidFill>
                  <a:srgbClr val="000000"/>
                </a:solidFill>
              </a:rPr>
              <a:t>Управляющий </a:t>
            </a:r>
            <a:br>
              <a:rPr lang="ru-RU" sz="2000" b="1" spc="-50" dirty="0">
                <a:solidFill>
                  <a:srgbClr val="000000"/>
                </a:solidFill>
              </a:rPr>
            </a:br>
            <a:r>
              <a:rPr lang="ru-RU" sz="2000" b="1" spc="-50" dirty="0">
                <a:solidFill>
                  <a:srgbClr val="000000"/>
                </a:solidFill>
              </a:rPr>
              <a:t>совет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48CE06-2258-43A2-AD63-DD3F2F753919}"/>
              </a:ext>
            </a:extLst>
          </p:cNvPr>
          <p:cNvSpPr txBox="1"/>
          <p:nvPr/>
        </p:nvSpPr>
        <p:spPr>
          <a:xfrm>
            <a:off x="564581" y="3863690"/>
            <a:ext cx="2849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spc="-60" dirty="0">
                <a:solidFill>
                  <a:srgbClr val="000000"/>
                </a:solidFill>
              </a:rPr>
              <a:t>Совет обучающихся, </a:t>
            </a:r>
          </a:p>
          <a:p>
            <a:pPr algn="ctr">
              <a:lnSpc>
                <a:spcPct val="90000"/>
              </a:lnSpc>
            </a:pPr>
            <a:r>
              <a:rPr lang="ru-RU" sz="2000" b="1" spc="-50" dirty="0">
                <a:solidFill>
                  <a:srgbClr val="000000"/>
                </a:solidFill>
              </a:rPr>
              <a:t>Совет родителей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498565-3C84-44C3-B073-C57240505D7F}"/>
              </a:ext>
            </a:extLst>
          </p:cNvPr>
          <p:cNvSpPr txBox="1"/>
          <p:nvPr/>
        </p:nvSpPr>
        <p:spPr>
          <a:xfrm>
            <a:off x="6496594" y="5414180"/>
            <a:ext cx="2849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spc="-50" dirty="0">
                <a:solidFill>
                  <a:srgbClr val="000000"/>
                </a:solidFill>
              </a:rPr>
              <a:t>Утверждение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B141A6-1190-4671-812A-F64A86EC13A3}"/>
              </a:ext>
            </a:extLst>
          </p:cNvPr>
          <p:cNvSpPr txBox="1"/>
          <p:nvPr/>
        </p:nvSpPr>
        <p:spPr>
          <a:xfrm>
            <a:off x="3528491" y="5414180"/>
            <a:ext cx="2849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spc="-50" dirty="0">
                <a:solidFill>
                  <a:srgbClr val="000000"/>
                </a:solidFill>
              </a:rPr>
              <a:t>Согласование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D3B811-E584-4350-BE9B-5E6F2C1E73E1}"/>
              </a:ext>
            </a:extLst>
          </p:cNvPr>
          <p:cNvSpPr txBox="1"/>
          <p:nvPr/>
        </p:nvSpPr>
        <p:spPr>
          <a:xfrm>
            <a:off x="564581" y="5414180"/>
            <a:ext cx="2849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spc="-50" dirty="0">
                <a:solidFill>
                  <a:srgbClr val="000000"/>
                </a:solidFill>
              </a:rPr>
              <a:t>Обсуждение</a:t>
            </a:r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568B4EDD-A01D-4AE4-A200-0EC95820DF33}"/>
              </a:ext>
            </a:extLst>
          </p:cNvPr>
          <p:cNvSpPr/>
          <p:nvPr/>
        </p:nvSpPr>
        <p:spPr>
          <a:xfrm flipV="1">
            <a:off x="1584142" y="4791787"/>
            <a:ext cx="809897" cy="303316"/>
          </a:xfrm>
          <a:prstGeom prst="triangl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ACD19850-8158-419C-8B41-3A7D44C2FB6A}"/>
              </a:ext>
            </a:extLst>
          </p:cNvPr>
          <p:cNvSpPr/>
          <p:nvPr/>
        </p:nvSpPr>
        <p:spPr>
          <a:xfrm flipV="1">
            <a:off x="4548052" y="4791787"/>
            <a:ext cx="809897" cy="303316"/>
          </a:xfrm>
          <a:prstGeom prst="triangl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C0DD87AA-4D96-4E30-B73A-23B49C665DF4}"/>
              </a:ext>
            </a:extLst>
          </p:cNvPr>
          <p:cNvSpPr/>
          <p:nvPr/>
        </p:nvSpPr>
        <p:spPr>
          <a:xfrm flipV="1">
            <a:off x="7516155" y="4791787"/>
            <a:ext cx="809897" cy="303316"/>
          </a:xfrm>
          <a:prstGeom prst="triangle">
            <a:avLst/>
          </a:prstGeom>
          <a:solidFill>
            <a:srgbClr val="D2D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02F723B-6D02-4959-92B8-90DCC6480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77961" y="1757579"/>
            <a:ext cx="1422258" cy="142225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F6A5B59-A58F-40E3-B137-E72DF414A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41871" y="1757579"/>
            <a:ext cx="1422258" cy="14222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C1A00B7-6319-4EA8-BD0D-816C51F19F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10802" y="1758407"/>
            <a:ext cx="1420603" cy="1420603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DDC5C261-0EEA-4947-A5DB-A2A5E6AA4E16}"/>
              </a:ext>
            </a:extLst>
          </p:cNvPr>
          <p:cNvSpPr/>
          <p:nvPr/>
        </p:nvSpPr>
        <p:spPr>
          <a:xfrm>
            <a:off x="7087703" y="1635308"/>
            <a:ext cx="1666800" cy="1666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3576CC97-D01A-445B-A908-EA817FC9834E}"/>
              </a:ext>
            </a:extLst>
          </p:cNvPr>
          <p:cNvSpPr/>
          <p:nvPr/>
        </p:nvSpPr>
        <p:spPr>
          <a:xfrm>
            <a:off x="4119600" y="1635308"/>
            <a:ext cx="1666800" cy="1666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643C450-A192-4159-A2F6-6374B9E1D634}"/>
              </a:ext>
            </a:extLst>
          </p:cNvPr>
          <p:cNvSpPr/>
          <p:nvPr/>
        </p:nvSpPr>
        <p:spPr>
          <a:xfrm>
            <a:off x="1155690" y="1635308"/>
            <a:ext cx="1666800" cy="1666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765465"/>
      </p:ext>
    </p:extLst>
  </p:cSld>
  <p:clrMapOvr>
    <a:masterClrMapping/>
  </p:clrMapOvr>
</p:sld>
</file>

<file path=ppt/theme/theme1.xml><?xml version="1.0" encoding="utf-8"?>
<a:theme xmlns:a="http://schemas.openxmlformats.org/drawingml/2006/main" name="Инфографика">
  <a:themeElements>
    <a:clrScheme name="Другая 13">
      <a:dk1>
        <a:srgbClr val="1D56F3"/>
      </a:dk1>
      <a:lt1>
        <a:sysClr val="window" lastClr="FFFFFF"/>
      </a:lt1>
      <a:dk2>
        <a:srgbClr val="1D56F3"/>
      </a:dk2>
      <a:lt2>
        <a:srgbClr val="F2F2F2"/>
      </a:lt2>
      <a:accent1>
        <a:srgbClr val="266BFF"/>
      </a:accent1>
      <a:accent2>
        <a:srgbClr val="FF8657"/>
      </a:accent2>
      <a:accent3>
        <a:srgbClr val="51C579"/>
      </a:accent3>
      <a:accent4>
        <a:srgbClr val="1D56F3"/>
      </a:accent4>
      <a:accent5>
        <a:srgbClr val="733CFF"/>
      </a:accent5>
      <a:accent6>
        <a:srgbClr val="FF3154"/>
      </a:accent6>
      <a:hlink>
        <a:srgbClr val="FF3154"/>
      </a:hlink>
      <a:folHlink>
        <a:srgbClr val="6DBEF1"/>
      </a:folHlink>
    </a:clrScheme>
    <a:fontScheme name="Осно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Другая 12">
      <a:dk1>
        <a:srgbClr val="1D56F3"/>
      </a:dk1>
      <a:lt1>
        <a:sysClr val="window" lastClr="FFFFFF"/>
      </a:lt1>
      <a:dk2>
        <a:srgbClr val="1D56F3"/>
      </a:dk2>
      <a:lt2>
        <a:srgbClr val="F2F2F2"/>
      </a:lt2>
      <a:accent1>
        <a:srgbClr val="266BFF"/>
      </a:accent1>
      <a:accent2>
        <a:srgbClr val="FF8657"/>
      </a:accent2>
      <a:accent3>
        <a:srgbClr val="51C579"/>
      </a:accent3>
      <a:accent4>
        <a:srgbClr val="1D56F3"/>
      </a:accent4>
      <a:accent5>
        <a:srgbClr val="733CFF"/>
      </a:accent5>
      <a:accent6>
        <a:srgbClr val="FF3154"/>
      </a:accent6>
      <a:hlink>
        <a:srgbClr val="FF3154"/>
      </a:hlink>
      <a:folHlink>
        <a:srgbClr val="6DBEF1"/>
      </a:folHlink>
    </a:clrScheme>
    <a:fontScheme name="Осно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1439</Words>
  <Application>Microsoft Office PowerPoint</Application>
  <PresentationFormat>Лист A4 (210x297 мм)</PresentationFormat>
  <Paragraphs>191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 Black</vt:lpstr>
      <vt:lpstr>Arial</vt:lpstr>
      <vt:lpstr>Symbol</vt:lpstr>
      <vt:lpstr>Aptos</vt:lpstr>
      <vt:lpstr>Инфографика</vt:lpstr>
      <vt:lpstr>Специальное оформление</vt:lpstr>
      <vt:lpstr>Презентация PowerPoint</vt:lpstr>
      <vt:lpstr>НОРМАТИВНОЕ ПРАВОВОЕ  И МЕТОДИЧЕСКОЕ ОБЕСПЕЧЕНИЕ</vt:lpstr>
      <vt:lpstr>ЦЕЛЬ ОЦЕНКИ ПОВЕДЕНИЯ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ДЕЙСТВИЙ ПРИ НАРУШЕНИИ ДИСЦИПЛИНЫ НА УРОКЕ</vt:lpstr>
      <vt:lpstr>Презентация PowerPoint</vt:lpstr>
      <vt:lpstr>КОНТРОЛЬНЫЕ ТОЧКИ ПРОВЕДЕНИЯ АПРОБАЦИИ ОЦЕНКИ ПОВЕДЕНИЯ  В 2026–2027 УЧЕБНОМ ГОДУ</vt:lpstr>
      <vt:lpstr>КОНТРОЛЬНЫЕ ТОЧКИ ПРОВЕДЕНИЯ АПРОБАЦИИ ОЦЕНКИ ПОВЕДЕНИЯ  В 2026–2027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Корпоративная презентация</dc:title>
  <dc:creator>juriy Krivenko</dc:creator>
  <cp:lastModifiedBy>Струкова Элионора Владимировна</cp:lastModifiedBy>
  <cp:revision>100</cp:revision>
  <dcterms:created xsi:type="dcterms:W3CDTF">2026-03-05T06:38:55Z</dcterms:created>
  <dcterms:modified xsi:type="dcterms:W3CDTF">2026-08-17T09:41:24Z</dcterms:modified>
</cp:coreProperties>
</file>