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689B-6F23-4440-9A98-8D441EF8DBCB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689B-6F23-4440-9A98-8D441EF8DBCB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23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689B-6F23-4440-9A98-8D441EF8DBCB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5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689B-6F23-4440-9A98-8D441EF8DBCB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5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689B-6F23-4440-9A98-8D441EF8DBCB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4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689B-6F23-4440-9A98-8D441EF8DBCB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2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689B-6F23-4440-9A98-8D441EF8DBCB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53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689B-6F23-4440-9A98-8D441EF8DBCB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7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689B-6F23-4440-9A98-8D441EF8DBCB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98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689B-6F23-4440-9A98-8D441EF8DBCB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3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689B-6F23-4440-9A98-8D441EF8DBCB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64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6689B-6F23-4440-9A98-8D441EF8DBCB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E5EA0-84A0-42F0-976F-720909993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119" y="4500273"/>
            <a:ext cx="3248346" cy="4259621"/>
          </a:xfrm>
          <a:prstGeom prst="rect">
            <a:avLst/>
          </a:prstGeom>
        </p:spPr>
      </p:pic>
      <p:pic>
        <p:nvPicPr>
          <p:cNvPr id="4" name="Рисунок 3" descr="Как добиться от ребенка послушания? . - Капитош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795" y="3568700"/>
            <a:ext cx="2258980" cy="1797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97373" y="3069112"/>
            <a:ext cx="2687493" cy="2862322"/>
          </a:xfrm>
          <a:prstGeom prst="rect">
            <a:avLst/>
          </a:prstGeom>
          <a:noFill/>
          <a:ln cap="rnd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инфекционных заболеваний </a:t>
            </a:r>
          </a:p>
          <a:p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летней оздоровительной кампании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1" y="0"/>
            <a:ext cx="3267882" cy="460408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349" y="53997"/>
            <a:ext cx="3429949" cy="434246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10684" y="8844055"/>
            <a:ext cx="31092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ФБУЗ «Центр гигиены и эпидемиологии в Ростовской области»</a:t>
            </a: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416" y="4628743"/>
            <a:ext cx="3190612" cy="4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57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18</Words>
  <Application>Microsoft Office PowerPoint</Application>
  <PresentationFormat>Экран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Самарина</dc:creator>
  <cp:lastModifiedBy>Оксана Самарина</cp:lastModifiedBy>
  <cp:revision>6</cp:revision>
  <cp:lastPrinted>2015-05-21T14:20:01Z</cp:lastPrinted>
  <dcterms:created xsi:type="dcterms:W3CDTF">2015-05-21T13:27:14Z</dcterms:created>
  <dcterms:modified xsi:type="dcterms:W3CDTF">2015-05-21T14:23:32Z</dcterms:modified>
</cp:coreProperties>
</file>